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6" r:id="rId4"/>
    <p:sldId id="284" r:id="rId5"/>
    <p:sldId id="292" r:id="rId6"/>
    <p:sldId id="283" r:id="rId7"/>
    <p:sldId id="263" r:id="rId8"/>
    <p:sldId id="268" r:id="rId9"/>
    <p:sldId id="287" r:id="rId10"/>
    <p:sldId id="259" r:id="rId11"/>
    <p:sldId id="288" r:id="rId12"/>
    <p:sldId id="273" r:id="rId13"/>
    <p:sldId id="289" r:id="rId14"/>
    <p:sldId id="274" r:id="rId15"/>
    <p:sldId id="277" r:id="rId16"/>
    <p:sldId id="281" r:id="rId17"/>
    <p:sldId id="260" r:id="rId18"/>
    <p:sldId id="291" r:id="rId19"/>
    <p:sldId id="290" r:id="rId20"/>
    <p:sldId id="280" r:id="rId21"/>
    <p:sldId id="285" r:id="rId22"/>
    <p:sldId id="262" r:id="rId23"/>
    <p:sldId id="26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D7810C-AA96-7BC4-CC31-253E004480E3}" name="Hernandez, Julian" initials="HJ" userId="S::julian.hernandez@intel.com::44d166d7-ee5d-4234-8d3a-4d1955344789" providerId="AD"/>
  <p188:author id="{D39B7A26-E2DC-9DDF-38B7-D5F88846885E}" name="Hernandez, Julian Thomas" initials="HJT" userId="S::julianhernandez@csus.edu::755bc09c-c515-4ea4-bf79-188aabc738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F4E8"/>
    <a:srgbClr val="DBE9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0AA1C-8A23-4589-A5F8-C17F089A163A}" v="210" dt="2022-05-24T21:38:09.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6" autoAdjust="0"/>
    <p:restoredTop sz="94660"/>
  </p:normalViewPr>
  <p:slideViewPr>
    <p:cSldViewPr snapToGrid="0">
      <p:cViewPr varScale="1">
        <p:scale>
          <a:sx n="114" d="100"/>
          <a:sy n="114"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andez, Julian Thomas" userId="755bc09c-c515-4ea4-bf79-188aabc73810" providerId="ADAL" clId="{476962C9-13FC-45AE-8099-A171577A1F58}"/>
    <pc:docChg chg="undo redo custSel addSld delSld modSld sldOrd">
      <pc:chgData name="Hernandez, Julian Thomas" userId="755bc09c-c515-4ea4-bf79-188aabc73810" providerId="ADAL" clId="{476962C9-13FC-45AE-8099-A171577A1F58}" dt="2022-04-21T02:50:11.227" v="13017" actId="14100"/>
      <pc:docMkLst>
        <pc:docMk/>
      </pc:docMkLst>
      <pc:sldChg chg="addSp delSp modSp mod setBg delDesignElem addCm delCm modCm">
        <pc:chgData name="Hernandez, Julian Thomas" userId="755bc09c-c515-4ea4-bf79-188aabc73810" providerId="ADAL" clId="{476962C9-13FC-45AE-8099-A171577A1F58}" dt="2022-03-29T16:16:50.249" v="10332" actId="27636"/>
        <pc:sldMkLst>
          <pc:docMk/>
          <pc:sldMk cId="1362595237" sldId="256"/>
        </pc:sldMkLst>
        <pc:spChg chg="mod">
          <ac:chgData name="Hernandez, Julian Thomas" userId="755bc09c-c515-4ea4-bf79-188aabc73810" providerId="ADAL" clId="{476962C9-13FC-45AE-8099-A171577A1F58}" dt="2022-03-15T21:53:10.424" v="8637" actId="1076"/>
          <ac:spMkLst>
            <pc:docMk/>
            <pc:sldMk cId="1362595237" sldId="256"/>
            <ac:spMk id="2" creationId="{965DF002-92AE-4976-ADDB-497583D5538A}"/>
          </ac:spMkLst>
        </pc:spChg>
        <pc:spChg chg="mod">
          <ac:chgData name="Hernandez, Julian Thomas" userId="755bc09c-c515-4ea4-bf79-188aabc73810" providerId="ADAL" clId="{476962C9-13FC-45AE-8099-A171577A1F58}" dt="2022-03-29T16:16:50.249" v="10332" actId="27636"/>
          <ac:spMkLst>
            <pc:docMk/>
            <pc:sldMk cId="1362595237" sldId="256"/>
            <ac:spMk id="3" creationId="{DA8CC0BB-1966-46BA-9602-115DCFAFF19B}"/>
          </ac:spMkLst>
        </pc:spChg>
        <pc:spChg chg="add del mod ord">
          <ac:chgData name="Hernandez, Julian Thomas" userId="755bc09c-c515-4ea4-bf79-188aabc73810" providerId="ADAL" clId="{476962C9-13FC-45AE-8099-A171577A1F58}" dt="2022-03-15T21:42:37.159" v="8570" actId="478"/>
          <ac:spMkLst>
            <pc:docMk/>
            <pc:sldMk cId="1362595237" sldId="256"/>
            <ac:spMk id="6" creationId="{370D43E0-5746-40C8-8FFD-05B46EFCB7CF}"/>
          </ac:spMkLst>
        </pc:spChg>
        <pc:spChg chg="add del">
          <ac:chgData name="Hernandez, Julian Thomas" userId="755bc09c-c515-4ea4-bf79-188aabc73810" providerId="ADAL" clId="{476962C9-13FC-45AE-8099-A171577A1F58}" dt="2022-03-15T21:44:52.482" v="8621" actId="26606"/>
          <ac:spMkLst>
            <pc:docMk/>
            <pc:sldMk cId="1362595237" sldId="256"/>
            <ac:spMk id="16" creationId="{3BCB5F6A-9EB0-40B0-9D13-3023E9A20508}"/>
          </ac:spMkLst>
        </pc:spChg>
        <pc:spChg chg="add del">
          <ac:chgData name="Hernandez, Julian Thomas" userId="755bc09c-c515-4ea4-bf79-188aabc73810" providerId="ADAL" clId="{476962C9-13FC-45AE-8099-A171577A1F58}" dt="2022-03-15T21:44:56.988" v="8625" actId="26606"/>
          <ac:spMkLst>
            <pc:docMk/>
            <pc:sldMk cId="1362595237" sldId="256"/>
            <ac:spMk id="21" creationId="{66D61E08-70C3-48D8-BEA0-787111DC30DA}"/>
          </ac:spMkLst>
        </pc:spChg>
        <pc:spChg chg="add del">
          <ac:chgData name="Hernandez, Julian Thomas" userId="755bc09c-c515-4ea4-bf79-188aabc73810" providerId="ADAL" clId="{476962C9-13FC-45AE-8099-A171577A1F58}" dt="2022-03-15T21:44:56.988" v="8625" actId="26606"/>
          <ac:spMkLst>
            <pc:docMk/>
            <pc:sldMk cId="1362595237" sldId="256"/>
            <ac:spMk id="23" creationId="{FC55298F-0AE5-478E-AD2B-03C2614C5833}"/>
          </ac:spMkLst>
        </pc:spChg>
        <pc:spChg chg="add del">
          <ac:chgData name="Hernandez, Julian Thomas" userId="755bc09c-c515-4ea4-bf79-188aabc73810" providerId="ADAL" clId="{476962C9-13FC-45AE-8099-A171577A1F58}" dt="2022-03-15T21:44:56.988" v="8625" actId="26606"/>
          <ac:spMkLst>
            <pc:docMk/>
            <pc:sldMk cId="1362595237" sldId="256"/>
            <ac:spMk id="25" creationId="{C180E4EA-0B63-4779-A895-7E90E71088F3}"/>
          </ac:spMkLst>
        </pc:spChg>
        <pc:spChg chg="add del">
          <ac:chgData name="Hernandez, Julian Thomas" userId="755bc09c-c515-4ea4-bf79-188aabc73810" providerId="ADAL" clId="{476962C9-13FC-45AE-8099-A171577A1F58}" dt="2022-03-15T21:43:03.156" v="8577" actId="26606"/>
          <ac:spMkLst>
            <pc:docMk/>
            <pc:sldMk cId="1362595237" sldId="256"/>
            <ac:spMk id="27" creationId="{3BCB5F6A-9EB0-40B0-9D13-3023E9A20508}"/>
          </ac:spMkLst>
        </pc:spChg>
        <pc:spChg chg="add del">
          <ac:chgData name="Hernandez, Julian Thomas" userId="755bc09c-c515-4ea4-bf79-188aabc73810" providerId="ADAL" clId="{476962C9-13FC-45AE-8099-A171577A1F58}" dt="2022-03-15T21:44:20.662" v="8601" actId="26606"/>
          <ac:spMkLst>
            <pc:docMk/>
            <pc:sldMk cId="1362595237" sldId="256"/>
            <ac:spMk id="31"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33"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35" creationId="{C4CFB339-0ED8-4FE2-9EF1-6D1375B8499B}"/>
          </ac:spMkLst>
        </pc:spChg>
        <pc:spChg chg="add del">
          <ac:chgData name="Hernandez, Julian Thomas" userId="755bc09c-c515-4ea4-bf79-188aabc73810" providerId="ADAL" clId="{476962C9-13FC-45AE-8099-A171577A1F58}" dt="2022-03-15T21:44:20.662" v="8601" actId="26606"/>
          <ac:spMkLst>
            <pc:docMk/>
            <pc:sldMk cId="1362595237" sldId="256"/>
            <ac:spMk id="37" creationId="{31896C80-2069-4431-9C19-83B913734490}"/>
          </ac:spMkLst>
        </pc:spChg>
        <pc:spChg chg="add del">
          <ac:chgData name="Hernandez, Julian Thomas" userId="755bc09c-c515-4ea4-bf79-188aabc73810" providerId="ADAL" clId="{476962C9-13FC-45AE-8099-A171577A1F58}" dt="2022-03-15T21:44:20.662" v="8601" actId="26606"/>
          <ac:spMkLst>
            <pc:docMk/>
            <pc:sldMk cId="1362595237" sldId="256"/>
            <ac:spMk id="39"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0"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41" creationId="{DBB05BAE-BBD3-4289-899F-A6851503C6B0}"/>
          </ac:spMkLst>
        </pc:spChg>
        <pc:spChg chg="add del">
          <ac:chgData name="Hernandez, Julian Thomas" userId="755bc09c-c515-4ea4-bf79-188aabc73810" providerId="ADAL" clId="{476962C9-13FC-45AE-8099-A171577A1F58}" dt="2022-03-15T21:44:53.710" v="8623" actId="26606"/>
          <ac:spMkLst>
            <pc:docMk/>
            <pc:sldMk cId="1362595237" sldId="256"/>
            <ac:spMk id="42"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43"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4" creationId="{C4CFB339-0ED8-4FE2-9EF1-6D1375B8499B}"/>
          </ac:spMkLst>
        </pc:spChg>
        <pc:spChg chg="add del">
          <ac:chgData name="Hernandez, Julian Thomas" userId="755bc09c-c515-4ea4-bf79-188aabc73810" providerId="ADAL" clId="{476962C9-13FC-45AE-8099-A171577A1F58}" dt="2022-03-15T21:44:53.710" v="8623" actId="26606"/>
          <ac:spMkLst>
            <pc:docMk/>
            <pc:sldMk cId="1362595237" sldId="256"/>
            <ac:spMk id="45"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6" creationId="{31896C80-2069-4431-9C19-83B913734490}"/>
          </ac:spMkLst>
        </pc:spChg>
        <pc:spChg chg="add del">
          <ac:chgData name="Hernandez, Julian Thomas" userId="755bc09c-c515-4ea4-bf79-188aabc73810" providerId="ADAL" clId="{476962C9-13FC-45AE-8099-A171577A1F58}" dt="2022-03-15T21:44:53.710" v="8623" actId="26606"/>
          <ac:spMkLst>
            <pc:docMk/>
            <pc:sldMk cId="1362595237" sldId="256"/>
            <ac:spMk id="47"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8" creationId="{DBB05BAE-BBD3-4289-899F-A6851503C6B0}"/>
          </ac:spMkLst>
        </pc:spChg>
        <pc:spChg chg="add del">
          <ac:chgData name="Hernandez, Julian Thomas" userId="755bc09c-c515-4ea4-bf79-188aabc73810" providerId="ADAL" clId="{476962C9-13FC-45AE-8099-A171577A1F58}" dt="2022-03-15T21:44:56.988" v="8625" actId="26606"/>
          <ac:spMkLst>
            <pc:docMk/>
            <pc:sldMk cId="1362595237" sldId="256"/>
            <ac:spMk id="51" creationId="{CEE01D9D-3DE8-4EED-B0D3-8F3C79CC7673}"/>
          </ac:spMkLst>
        </pc:spChg>
        <pc:spChg chg="add del">
          <ac:chgData name="Hernandez, Julian Thomas" userId="755bc09c-c515-4ea4-bf79-188aabc73810" providerId="ADAL" clId="{476962C9-13FC-45AE-8099-A171577A1F58}" dt="2022-03-15T21:44:56.988" v="8625" actId="26606"/>
          <ac:spMkLst>
            <pc:docMk/>
            <pc:sldMk cId="1362595237" sldId="256"/>
            <ac:spMk id="52" creationId="{89AF5CE9-607F-43F4-8983-DCD6DA4051FD}"/>
          </ac:spMkLst>
        </pc:spChg>
        <pc:spChg chg="add del">
          <ac:chgData name="Hernandez, Julian Thomas" userId="755bc09c-c515-4ea4-bf79-188aabc73810" providerId="ADAL" clId="{476962C9-13FC-45AE-8099-A171577A1F58}" dt="2022-03-15T21:44:56.988" v="8625" actId="26606"/>
          <ac:spMkLst>
            <pc:docMk/>
            <pc:sldMk cId="1362595237" sldId="256"/>
            <ac:spMk id="53" creationId="{6EEA2DBD-9E1E-4521-8C01-F32AD18A89E3}"/>
          </ac:spMkLst>
        </pc:spChg>
        <pc:spChg chg="add del">
          <ac:chgData name="Hernandez, Julian Thomas" userId="755bc09c-c515-4ea4-bf79-188aabc73810" providerId="ADAL" clId="{476962C9-13FC-45AE-8099-A171577A1F58}" dt="2022-03-15T21:44:56.988" v="8625" actId="26606"/>
          <ac:spMkLst>
            <pc:docMk/>
            <pc:sldMk cId="1362595237" sldId="256"/>
            <ac:spMk id="54" creationId="{15BBD2C1-BA9B-46A9-A27A-33498B169272}"/>
          </ac:spMkLst>
        </pc:spChg>
        <pc:spChg chg="add del">
          <ac:chgData name="Hernandez, Julian Thomas" userId="755bc09c-c515-4ea4-bf79-188aabc73810" providerId="ADAL" clId="{476962C9-13FC-45AE-8099-A171577A1F58}" dt="2022-03-15T21:44:58.553" v="8627" actId="26606"/>
          <ac:spMkLst>
            <pc:docMk/>
            <pc:sldMk cId="1362595237" sldId="256"/>
            <ac:spMk id="64" creationId="{3F088236-D655-4F88-B238-E16762358025}"/>
          </ac:spMkLst>
        </pc:spChg>
        <pc:spChg chg="add del">
          <ac:chgData name="Hernandez, Julian Thomas" userId="755bc09c-c515-4ea4-bf79-188aabc73810" providerId="ADAL" clId="{476962C9-13FC-45AE-8099-A171577A1F58}" dt="2022-03-15T21:44:58.553" v="8627" actId="26606"/>
          <ac:spMkLst>
            <pc:docMk/>
            <pc:sldMk cId="1362595237" sldId="256"/>
            <ac:spMk id="65" creationId="{3DAC0C92-199E-475C-9390-119A9B027276}"/>
          </ac:spMkLst>
        </pc:spChg>
        <pc:spChg chg="add del">
          <ac:chgData name="Hernandez, Julian Thomas" userId="755bc09c-c515-4ea4-bf79-188aabc73810" providerId="ADAL" clId="{476962C9-13FC-45AE-8099-A171577A1F58}" dt="2022-03-15T21:44:58.553" v="8627" actId="26606"/>
          <ac:spMkLst>
            <pc:docMk/>
            <pc:sldMk cId="1362595237" sldId="256"/>
            <ac:spMk id="66" creationId="{C4CFB339-0ED8-4FE2-9EF1-6D1375B8499B}"/>
          </ac:spMkLst>
        </pc:spChg>
        <pc:spChg chg="add del">
          <ac:chgData name="Hernandez, Julian Thomas" userId="755bc09c-c515-4ea4-bf79-188aabc73810" providerId="ADAL" clId="{476962C9-13FC-45AE-8099-A171577A1F58}" dt="2022-03-15T21:44:58.553" v="8627" actId="26606"/>
          <ac:spMkLst>
            <pc:docMk/>
            <pc:sldMk cId="1362595237" sldId="256"/>
            <ac:spMk id="67" creationId="{31896C80-2069-4431-9C19-83B913734490}"/>
          </ac:spMkLst>
        </pc:spChg>
        <pc:spChg chg="add del">
          <ac:chgData name="Hernandez, Julian Thomas" userId="755bc09c-c515-4ea4-bf79-188aabc73810" providerId="ADAL" clId="{476962C9-13FC-45AE-8099-A171577A1F58}" dt="2022-03-15T21:44:58.553" v="8627" actId="26606"/>
          <ac:spMkLst>
            <pc:docMk/>
            <pc:sldMk cId="1362595237" sldId="256"/>
            <ac:spMk id="68" creationId="{BF120A21-0841-4823-B0C4-28AEBCEF9B78}"/>
          </ac:spMkLst>
        </pc:spChg>
        <pc:spChg chg="add del">
          <ac:chgData name="Hernandez, Julian Thomas" userId="755bc09c-c515-4ea4-bf79-188aabc73810" providerId="ADAL" clId="{476962C9-13FC-45AE-8099-A171577A1F58}" dt="2022-03-15T21:44:58.553" v="8627" actId="26606"/>
          <ac:spMkLst>
            <pc:docMk/>
            <pc:sldMk cId="1362595237" sldId="256"/>
            <ac:spMk id="69" creationId="{DBB05BAE-BBD3-4289-899F-A6851503C6B0}"/>
          </ac:spMkLst>
        </pc:spChg>
        <pc:spChg chg="add del">
          <ac:chgData name="Hernandez, Julian Thomas" userId="755bc09c-c515-4ea4-bf79-188aabc73810" providerId="ADAL" clId="{476962C9-13FC-45AE-8099-A171577A1F58}" dt="2022-03-15T21:44:58.553" v="8627" actId="26606"/>
          <ac:spMkLst>
            <pc:docMk/>
            <pc:sldMk cId="1362595237" sldId="256"/>
            <ac:spMk id="70" creationId="{9874D11C-36F5-4BBE-A490-019A54E953B0}"/>
          </ac:spMkLst>
        </pc:spChg>
        <pc:spChg chg="add del">
          <ac:chgData name="Hernandez, Julian Thomas" userId="755bc09c-c515-4ea4-bf79-188aabc73810" providerId="ADAL" clId="{476962C9-13FC-45AE-8099-A171577A1F58}" dt="2022-03-15T21:45:04.247" v="8630"/>
          <ac:spMkLst>
            <pc:docMk/>
            <pc:sldMk cId="1362595237" sldId="256"/>
            <ac:spMk id="74" creationId="{66D61E08-70C3-48D8-BEA0-787111DC30DA}"/>
          </ac:spMkLst>
        </pc:spChg>
        <pc:spChg chg="add del">
          <ac:chgData name="Hernandez, Julian Thomas" userId="755bc09c-c515-4ea4-bf79-188aabc73810" providerId="ADAL" clId="{476962C9-13FC-45AE-8099-A171577A1F58}" dt="2022-03-15T21:45:04.247" v="8630"/>
          <ac:spMkLst>
            <pc:docMk/>
            <pc:sldMk cId="1362595237" sldId="256"/>
            <ac:spMk id="75" creationId="{FC55298F-0AE5-478E-AD2B-03C2614C5833}"/>
          </ac:spMkLst>
        </pc:spChg>
        <pc:spChg chg="add del">
          <ac:chgData name="Hernandez, Julian Thomas" userId="755bc09c-c515-4ea4-bf79-188aabc73810" providerId="ADAL" clId="{476962C9-13FC-45AE-8099-A171577A1F58}" dt="2022-03-15T21:45:04.247" v="8630"/>
          <ac:spMkLst>
            <pc:docMk/>
            <pc:sldMk cId="1362595237" sldId="256"/>
            <ac:spMk id="76" creationId="{C180E4EA-0B63-4779-A895-7E90E71088F3}"/>
          </ac:spMkLst>
        </pc:spChg>
        <pc:spChg chg="add del">
          <ac:chgData name="Hernandez, Julian Thomas" userId="755bc09c-c515-4ea4-bf79-188aabc73810" providerId="ADAL" clId="{476962C9-13FC-45AE-8099-A171577A1F58}" dt="2022-03-15T21:45:04.247" v="8630"/>
          <ac:spMkLst>
            <pc:docMk/>
            <pc:sldMk cId="1362595237" sldId="256"/>
            <ac:spMk id="77" creationId="{CEE01D9D-3DE8-4EED-B0D3-8F3C79CC7673}"/>
          </ac:spMkLst>
        </pc:spChg>
        <pc:spChg chg="add del">
          <ac:chgData name="Hernandez, Julian Thomas" userId="755bc09c-c515-4ea4-bf79-188aabc73810" providerId="ADAL" clId="{476962C9-13FC-45AE-8099-A171577A1F58}" dt="2022-03-15T21:45:04.247" v="8630"/>
          <ac:spMkLst>
            <pc:docMk/>
            <pc:sldMk cId="1362595237" sldId="256"/>
            <ac:spMk id="78" creationId="{89AF5CE9-607F-43F4-8983-DCD6DA4051FD}"/>
          </ac:spMkLst>
        </pc:spChg>
        <pc:spChg chg="add del">
          <ac:chgData name="Hernandez, Julian Thomas" userId="755bc09c-c515-4ea4-bf79-188aabc73810" providerId="ADAL" clId="{476962C9-13FC-45AE-8099-A171577A1F58}" dt="2022-03-15T21:45:04.247" v="8630"/>
          <ac:spMkLst>
            <pc:docMk/>
            <pc:sldMk cId="1362595237" sldId="256"/>
            <ac:spMk id="79" creationId="{6EEA2DBD-9E1E-4521-8C01-F32AD18A89E3}"/>
          </ac:spMkLst>
        </pc:spChg>
        <pc:spChg chg="add del">
          <ac:chgData name="Hernandez, Julian Thomas" userId="755bc09c-c515-4ea4-bf79-188aabc73810" providerId="ADAL" clId="{476962C9-13FC-45AE-8099-A171577A1F58}" dt="2022-03-15T21:45:04.247" v="8630"/>
          <ac:spMkLst>
            <pc:docMk/>
            <pc:sldMk cId="1362595237" sldId="256"/>
            <ac:spMk id="80" creationId="{15BBD2C1-BA9B-46A9-A27A-33498B169272}"/>
          </ac:spMkLst>
        </pc:spChg>
        <pc:grpChg chg="add del">
          <ac:chgData name="Hernandez, Julian Thomas" userId="755bc09c-c515-4ea4-bf79-188aabc73810" providerId="ADAL" clId="{476962C9-13FC-45AE-8099-A171577A1F58}" dt="2022-03-15T21:43:03.156" v="8577" actId="26606"/>
          <ac:grpSpMkLst>
            <pc:docMk/>
            <pc:sldMk cId="1362595237" sldId="256"/>
            <ac:grpSpMk id="15" creationId="{10BE40E3-5550-4CDD-B4FD-387C33EBF157}"/>
          </ac:grpSpMkLst>
        </pc:grpChg>
        <pc:grpChg chg="add del">
          <ac:chgData name="Hernandez, Julian Thomas" userId="755bc09c-c515-4ea4-bf79-188aabc73810" providerId="ADAL" clId="{476962C9-13FC-45AE-8099-A171577A1F58}" dt="2022-03-15T21:44:52.482" v="8621" actId="26606"/>
          <ac:grpSpMkLst>
            <pc:docMk/>
            <pc:sldMk cId="1362595237" sldId="256"/>
            <ac:grpSpMk id="17" creationId="{10BE40E3-5550-4CDD-B4FD-387C33EBF157}"/>
          </ac:grpSpMkLst>
        </pc:grpChg>
        <pc:grpChg chg="add del">
          <ac:chgData name="Hernandez, Julian Thomas" userId="755bc09c-c515-4ea4-bf79-188aabc73810" providerId="ADAL" clId="{476962C9-13FC-45AE-8099-A171577A1F58}" dt="2022-03-15T21:44:53.710" v="8623" actId="26606"/>
          <ac:grpSpMkLst>
            <pc:docMk/>
            <pc:sldMk cId="1362595237" sldId="256"/>
            <ac:grpSpMk id="28" creationId="{10BE40E3-5550-4CDD-B4FD-387C33EBF157}"/>
          </ac:grpSpMkLst>
        </pc:grpChg>
        <pc:grpChg chg="add del">
          <ac:chgData name="Hernandez, Julian Thomas" userId="755bc09c-c515-4ea4-bf79-188aabc73810" providerId="ADAL" clId="{476962C9-13FC-45AE-8099-A171577A1F58}" dt="2022-03-15T21:44:20.662" v="8601" actId="26606"/>
          <ac:grpSpMkLst>
            <pc:docMk/>
            <pc:sldMk cId="1362595237" sldId="256"/>
            <ac:grpSpMk id="30" creationId="{10BE40E3-5550-4CDD-B4FD-387C33EBF157}"/>
          </ac:grpSpMkLst>
        </pc:grpChg>
        <pc:grpChg chg="add del">
          <ac:chgData name="Hernandez, Julian Thomas" userId="755bc09c-c515-4ea4-bf79-188aabc73810" providerId="ADAL" clId="{476962C9-13FC-45AE-8099-A171577A1F58}" dt="2022-03-15T21:44:58.553" v="8627" actId="26606"/>
          <ac:grpSpMkLst>
            <pc:docMk/>
            <pc:sldMk cId="1362595237" sldId="256"/>
            <ac:grpSpMk id="56" creationId="{10BE40E3-5550-4CDD-B4FD-387C33EBF157}"/>
          </ac:grpSpMkLst>
        </pc:grpChg>
        <pc:picChg chg="add del mod ord">
          <ac:chgData name="Hernandez, Julian Thomas" userId="755bc09c-c515-4ea4-bf79-188aabc73810" providerId="ADAL" clId="{476962C9-13FC-45AE-8099-A171577A1F58}" dt="2022-03-15T21:42:37.159" v="8570" actId="478"/>
          <ac:picMkLst>
            <pc:docMk/>
            <pc:sldMk cId="1362595237" sldId="256"/>
            <ac:picMk id="5" creationId="{8B9D91F3-1C96-414D-B1AF-B48368305EA6}"/>
          </ac:picMkLst>
        </pc:picChg>
        <pc:picChg chg="add del mod ord">
          <ac:chgData name="Hernandez, Julian Thomas" userId="755bc09c-c515-4ea4-bf79-188aabc73810" providerId="ADAL" clId="{476962C9-13FC-45AE-8099-A171577A1F58}" dt="2022-03-15T21:42:32.937" v="8564" actId="931"/>
          <ac:picMkLst>
            <pc:docMk/>
            <pc:sldMk cId="1362595237" sldId="256"/>
            <ac:picMk id="8" creationId="{45893473-DD5E-46FB-95B1-6132D9338CFB}"/>
          </ac:picMkLst>
        </pc:picChg>
        <pc:picChg chg="add del mod ord">
          <ac:chgData name="Hernandez, Julian Thomas" userId="755bc09c-c515-4ea4-bf79-188aabc73810" providerId="ADAL" clId="{476962C9-13FC-45AE-8099-A171577A1F58}" dt="2022-03-15T21:44:21.113" v="8603" actId="931"/>
          <ac:picMkLst>
            <pc:docMk/>
            <pc:sldMk cId="1362595237" sldId="256"/>
            <ac:picMk id="10" creationId="{DEBA6163-BA06-40F0-B0EA-1ECF1AF6B727}"/>
          </ac:picMkLst>
        </pc:picChg>
        <pc:picChg chg="add mod ord">
          <ac:chgData name="Hernandez, Julian Thomas" userId="755bc09c-c515-4ea4-bf79-188aabc73810" providerId="ADAL" clId="{476962C9-13FC-45AE-8099-A171577A1F58}" dt="2022-03-15T21:44:58.581" v="8628" actId="26606"/>
          <ac:picMkLst>
            <pc:docMk/>
            <pc:sldMk cId="1362595237" sldId="256"/>
            <ac:picMk id="12" creationId="{50C1CBF7-A8B9-4CDB-A5DC-5AB0F21D5E0E}"/>
          </ac:picMkLst>
        </pc:picChg>
        <pc:cxnChg chg="add del">
          <ac:chgData name="Hernandez, Julian Thomas" userId="755bc09c-c515-4ea4-bf79-188aabc73810" providerId="ADAL" clId="{476962C9-13FC-45AE-8099-A171577A1F58}" dt="2022-03-15T21:44:56.988" v="8625" actId="26606"/>
          <ac:cxnSpMkLst>
            <pc:docMk/>
            <pc:sldMk cId="1362595237" sldId="256"/>
            <ac:cxnSpMk id="19" creationId="{F8A9B20B-D1DD-4573-B5EC-558029519236}"/>
          </ac:cxnSpMkLst>
        </pc:cxnChg>
        <pc:cxnChg chg="add del">
          <ac:chgData name="Hernandez, Julian Thomas" userId="755bc09c-c515-4ea4-bf79-188aabc73810" providerId="ADAL" clId="{476962C9-13FC-45AE-8099-A171577A1F58}" dt="2022-03-15T21:44:20.662" v="8601" actId="26606"/>
          <ac:cxnSpMkLst>
            <pc:docMk/>
            <pc:sldMk cId="1362595237" sldId="256"/>
            <ac:cxnSpMk id="29" creationId="{2AFD8CBA-54A3-4363-991B-B9C631BBFA74}"/>
          </ac:cxnSpMkLst>
        </pc:cxnChg>
        <pc:cxnChg chg="add del">
          <ac:chgData name="Hernandez, Julian Thomas" userId="755bc09c-c515-4ea4-bf79-188aabc73810" providerId="ADAL" clId="{476962C9-13FC-45AE-8099-A171577A1F58}" dt="2022-03-15T21:44:20.662" v="8601" actId="26606"/>
          <ac:cxnSpMkLst>
            <pc:docMk/>
            <pc:sldMk cId="1362595237" sldId="256"/>
            <ac:cxnSpMk id="32"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6"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8" creationId="{2AFD8CBA-54A3-4363-991B-B9C631BBFA74}"/>
          </ac:cxnSpMkLst>
        </pc:cxnChg>
        <pc:cxnChg chg="add del">
          <ac:chgData name="Hernandez, Julian Thomas" userId="755bc09c-c515-4ea4-bf79-188aabc73810" providerId="ADAL" clId="{476962C9-13FC-45AE-8099-A171577A1F58}" dt="2022-03-15T21:44:56.988" v="8625" actId="26606"/>
          <ac:cxnSpMkLst>
            <pc:docMk/>
            <pc:sldMk cId="1362595237" sldId="256"/>
            <ac:cxnSpMk id="50" creationId="{A57C1A16-B8AB-4D99-A195-A38F556A6486}"/>
          </ac:cxnSpMkLst>
        </pc:cxnChg>
        <pc:cxnChg chg="add del">
          <ac:chgData name="Hernandez, Julian Thomas" userId="755bc09c-c515-4ea4-bf79-188aabc73810" providerId="ADAL" clId="{476962C9-13FC-45AE-8099-A171577A1F58}" dt="2022-03-15T21:44:58.553" v="8627" actId="26606"/>
          <ac:cxnSpMkLst>
            <pc:docMk/>
            <pc:sldMk cId="1362595237" sldId="256"/>
            <ac:cxnSpMk id="62" creationId="{64FA5DFF-7FE6-4855-84E6-DFA78EE978BD}"/>
          </ac:cxnSpMkLst>
        </pc:cxnChg>
        <pc:cxnChg chg="add del">
          <ac:chgData name="Hernandez, Julian Thomas" userId="755bc09c-c515-4ea4-bf79-188aabc73810" providerId="ADAL" clId="{476962C9-13FC-45AE-8099-A171577A1F58}" dt="2022-03-15T21:44:58.553" v="8627" actId="26606"/>
          <ac:cxnSpMkLst>
            <pc:docMk/>
            <pc:sldMk cId="1362595237" sldId="256"/>
            <ac:cxnSpMk id="63" creationId="{2AFD8CBA-54A3-4363-991B-B9C631BBFA74}"/>
          </ac:cxnSpMkLst>
        </pc:cxnChg>
        <pc:cxnChg chg="add del">
          <ac:chgData name="Hernandez, Julian Thomas" userId="755bc09c-c515-4ea4-bf79-188aabc73810" providerId="ADAL" clId="{476962C9-13FC-45AE-8099-A171577A1F58}" dt="2022-03-15T21:45:04.247" v="8630"/>
          <ac:cxnSpMkLst>
            <pc:docMk/>
            <pc:sldMk cId="1362595237" sldId="256"/>
            <ac:cxnSpMk id="72" creationId="{A57C1A16-B8AB-4D99-A195-A38F556A6486}"/>
          </ac:cxnSpMkLst>
        </pc:cxnChg>
        <pc:cxnChg chg="add del">
          <ac:chgData name="Hernandez, Julian Thomas" userId="755bc09c-c515-4ea4-bf79-188aabc73810" providerId="ADAL" clId="{476962C9-13FC-45AE-8099-A171577A1F58}" dt="2022-03-15T21:45:04.247" v="8630"/>
          <ac:cxnSpMkLst>
            <pc:docMk/>
            <pc:sldMk cId="1362595237" sldId="256"/>
            <ac:cxnSpMk id="73" creationId="{F8A9B20B-D1DD-4573-B5EC-558029519236}"/>
          </ac:cxnSpMkLst>
        </pc:cxnChg>
      </pc:sldChg>
      <pc:sldChg chg="addSp delSp modSp mod setBg modAnim setClrOvrMap delDesignElem addCm delCm modCm">
        <pc:chgData name="Hernandez, Julian Thomas" userId="755bc09c-c515-4ea4-bf79-188aabc73810" providerId="ADAL" clId="{476962C9-13FC-45AE-8099-A171577A1F58}" dt="2022-03-21T20:33:32.393" v="8727" actId="5793"/>
        <pc:sldMkLst>
          <pc:docMk/>
          <pc:sldMk cId="427448241" sldId="257"/>
        </pc:sldMkLst>
        <pc:spChg chg="mod">
          <ac:chgData name="Hernandez, Julian Thomas" userId="755bc09c-c515-4ea4-bf79-188aabc73810" providerId="ADAL" clId="{476962C9-13FC-45AE-8099-A171577A1F58}" dt="2022-03-14T23:13:47.871" v="4397" actId="1076"/>
          <ac:spMkLst>
            <pc:docMk/>
            <pc:sldMk cId="427448241" sldId="257"/>
            <ac:spMk id="2" creationId="{5BE32118-B111-4E4F-A8A3-5E70FB25C07F}"/>
          </ac:spMkLst>
        </pc:spChg>
        <pc:spChg chg="mod">
          <ac:chgData name="Hernandez, Julian Thomas" userId="755bc09c-c515-4ea4-bf79-188aabc73810" providerId="ADAL" clId="{476962C9-13FC-45AE-8099-A171577A1F58}" dt="2022-03-21T20:33:32.393" v="8727" actId="5793"/>
          <ac:spMkLst>
            <pc:docMk/>
            <pc:sldMk cId="427448241" sldId="257"/>
            <ac:spMk id="3" creationId="{7804C791-7B85-48F2-9308-85BA3CFB496B}"/>
          </ac:spMkLst>
        </pc:spChg>
        <pc:spChg chg="add del">
          <ac:chgData name="Hernandez, Julian Thomas" userId="755bc09c-c515-4ea4-bf79-188aabc73810" providerId="ADAL" clId="{476962C9-13FC-45AE-8099-A171577A1F58}" dt="2022-03-14T23:13:36.773" v="4395" actId="26606"/>
          <ac:spMkLst>
            <pc:docMk/>
            <pc:sldMk cId="427448241" sldId="257"/>
            <ac:spMk id="10"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2"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4" creationId="{C4CFB339-0ED8-4FE2-9EF1-6D1375B8499B}"/>
          </ac:spMkLst>
        </pc:spChg>
        <pc:spChg chg="add del">
          <ac:chgData name="Hernandez, Julian Thomas" userId="755bc09c-c515-4ea4-bf79-188aabc73810" providerId="ADAL" clId="{476962C9-13FC-45AE-8099-A171577A1F58}" dt="2022-02-22T18:07:09.232" v="1489" actId="26606"/>
          <ac:spMkLst>
            <pc:docMk/>
            <pc:sldMk cId="427448241" sldId="257"/>
            <ac:spMk id="15"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6" creationId="{31896C80-2069-4431-9C19-83B913734490}"/>
          </ac:spMkLst>
        </pc:spChg>
        <pc:spChg chg="add del">
          <ac:chgData name="Hernandez, Julian Thomas" userId="755bc09c-c515-4ea4-bf79-188aabc73810" providerId="ADAL" clId="{476962C9-13FC-45AE-8099-A171577A1F58}" dt="2022-02-22T18:07:09.232" v="1489" actId="26606"/>
          <ac:spMkLst>
            <pc:docMk/>
            <pc:sldMk cId="427448241" sldId="257"/>
            <ac:spMk id="17"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8" creationId="{BF120A21-0841-4823-B0C4-28AEBCEF9B78}"/>
          </ac:spMkLst>
        </pc:spChg>
        <pc:spChg chg="add del">
          <ac:chgData name="Hernandez, Julian Thomas" userId="755bc09c-c515-4ea4-bf79-188aabc73810" providerId="ADAL" clId="{476962C9-13FC-45AE-8099-A171577A1F58}" dt="2022-02-22T18:07:09.232" v="1489" actId="26606"/>
          <ac:spMkLst>
            <pc:docMk/>
            <pc:sldMk cId="427448241" sldId="257"/>
            <ac:spMk id="19" creationId="{C4CFB339-0ED8-4FE2-9EF1-6D1375B8499B}"/>
          </ac:spMkLst>
        </pc:spChg>
        <pc:spChg chg="add del">
          <ac:chgData name="Hernandez, Julian Thomas" userId="755bc09c-c515-4ea4-bf79-188aabc73810" providerId="ADAL" clId="{476962C9-13FC-45AE-8099-A171577A1F58}" dt="2022-03-14T23:13:36.773" v="4395" actId="26606"/>
          <ac:spMkLst>
            <pc:docMk/>
            <pc:sldMk cId="427448241" sldId="257"/>
            <ac:spMk id="20" creationId="{DBB05BAE-BBD3-4289-899F-A6851503C6B0}"/>
          </ac:spMkLst>
        </pc:spChg>
        <pc:spChg chg="add del">
          <ac:chgData name="Hernandez, Julian Thomas" userId="755bc09c-c515-4ea4-bf79-188aabc73810" providerId="ADAL" clId="{476962C9-13FC-45AE-8099-A171577A1F58}" dt="2022-02-22T18:07:09.232" v="1489" actId="26606"/>
          <ac:spMkLst>
            <pc:docMk/>
            <pc:sldMk cId="427448241" sldId="257"/>
            <ac:spMk id="21" creationId="{31896C80-2069-4431-9C19-83B913734490}"/>
          </ac:spMkLst>
        </pc:spChg>
        <pc:spChg chg="add del">
          <ac:chgData name="Hernandez, Julian Thomas" userId="755bc09c-c515-4ea4-bf79-188aabc73810" providerId="ADAL" clId="{476962C9-13FC-45AE-8099-A171577A1F58}" dt="2022-03-14T23:13:36.773" v="4395" actId="26606"/>
          <ac:spMkLst>
            <pc:docMk/>
            <pc:sldMk cId="427448241" sldId="257"/>
            <ac:spMk id="22" creationId="{9874D11C-36F5-4BBE-A490-019A54E953B0}"/>
          </ac:spMkLst>
        </pc:spChg>
        <pc:spChg chg="add del">
          <ac:chgData name="Hernandez, Julian Thomas" userId="755bc09c-c515-4ea4-bf79-188aabc73810" providerId="ADAL" clId="{476962C9-13FC-45AE-8099-A171577A1F58}" dt="2022-02-22T18:07:09.232" v="1489" actId="26606"/>
          <ac:spMkLst>
            <pc:docMk/>
            <pc:sldMk cId="427448241" sldId="257"/>
            <ac:spMk id="23" creationId="{BF120A21-0841-4823-B0C4-28AEBCEF9B78}"/>
          </ac:spMkLst>
        </pc:spChg>
        <pc:spChg chg="add del">
          <ac:chgData name="Hernandez, Julian Thomas" userId="755bc09c-c515-4ea4-bf79-188aabc73810" providerId="ADAL" clId="{476962C9-13FC-45AE-8099-A171577A1F58}" dt="2022-03-14T23:13:31.993" v="4390" actId="26606"/>
          <ac:spMkLst>
            <pc:docMk/>
            <pc:sldMk cId="427448241" sldId="257"/>
            <ac:spMk id="24" creationId="{3BCB5F6A-9EB0-40B0-9D13-3023E9A20508}"/>
          </ac:spMkLst>
        </pc:spChg>
        <pc:spChg chg="add del">
          <ac:chgData name="Hernandez, Julian Thomas" userId="755bc09c-c515-4ea4-bf79-188aabc73810" providerId="ADAL" clId="{476962C9-13FC-45AE-8099-A171577A1F58}" dt="2022-02-22T18:07:09.232" v="1489" actId="26606"/>
          <ac:spMkLst>
            <pc:docMk/>
            <pc:sldMk cId="427448241" sldId="257"/>
            <ac:spMk id="25" creationId="{DBB05BAE-BBD3-4289-899F-A6851503C6B0}"/>
          </ac:spMkLst>
        </pc:spChg>
        <pc:spChg chg="add del">
          <ac:chgData name="Hernandez, Julian Thomas" userId="755bc09c-c515-4ea4-bf79-188aabc73810" providerId="ADAL" clId="{476962C9-13FC-45AE-8099-A171577A1F58}" dt="2022-03-14T23:13:35.259" v="4392" actId="26606"/>
          <ac:spMkLst>
            <pc:docMk/>
            <pc:sldMk cId="427448241" sldId="257"/>
            <ac:spMk id="26" creationId="{D94A7024-D948-494D-8920-BBA2DA07D15B}"/>
          </ac:spMkLst>
        </pc:spChg>
        <pc:spChg chg="add del">
          <ac:chgData name="Hernandez, Julian Thomas" userId="755bc09c-c515-4ea4-bf79-188aabc73810" providerId="ADAL" clId="{476962C9-13FC-45AE-8099-A171577A1F58}" dt="2022-02-22T18:07:09.232" v="1489" actId="26606"/>
          <ac:spMkLst>
            <pc:docMk/>
            <pc:sldMk cId="427448241" sldId="257"/>
            <ac:spMk id="27" creationId="{9874D11C-36F5-4BBE-A490-019A54E953B0}"/>
          </ac:spMkLst>
        </pc:spChg>
        <pc:spChg chg="add del">
          <ac:chgData name="Hernandez, Julian Thomas" userId="755bc09c-c515-4ea4-bf79-188aabc73810" providerId="ADAL" clId="{476962C9-13FC-45AE-8099-A171577A1F58}" dt="2022-03-14T23:13:36.749" v="4394" actId="26606"/>
          <ac:spMkLst>
            <pc:docMk/>
            <pc:sldMk cId="427448241" sldId="257"/>
            <ac:spMk id="28" creationId="{3BCB5F6A-9EB0-40B0-9D13-3023E9A20508}"/>
          </ac:spMkLst>
        </pc:spChg>
        <pc:spChg chg="add del">
          <ac:chgData name="Hernandez, Julian Thomas" userId="755bc09c-c515-4ea4-bf79-188aabc73810" providerId="ADAL" clId="{476962C9-13FC-45AE-8099-A171577A1F58}" dt="2022-02-22T18:07:15.088" v="1491" actId="26606"/>
          <ac:spMkLst>
            <pc:docMk/>
            <pc:sldMk cId="427448241" sldId="257"/>
            <ac:spMk id="29" creationId="{3BCB5F6A-9EB0-40B0-9D13-3023E9A20508}"/>
          </ac:spMkLst>
        </pc:spChg>
        <pc:spChg chg="add del">
          <ac:chgData name="Hernandez, Julian Thomas" userId="755bc09c-c515-4ea4-bf79-188aabc73810" providerId="ADAL" clId="{476962C9-13FC-45AE-8099-A171577A1F58}" dt="2022-03-15T21:44:28.216" v="8615"/>
          <ac:spMkLst>
            <pc:docMk/>
            <pc:sldMk cId="427448241" sldId="257"/>
            <ac:spMk id="31" creationId="{3F088236-D655-4F88-B238-E16762358025}"/>
          </ac:spMkLst>
        </pc:spChg>
        <pc:spChg chg="add del">
          <ac:chgData name="Hernandez, Julian Thomas" userId="755bc09c-c515-4ea4-bf79-188aabc73810" providerId="ADAL" clId="{476962C9-13FC-45AE-8099-A171577A1F58}" dt="2022-03-15T21:44:28.216" v="8615"/>
          <ac:spMkLst>
            <pc:docMk/>
            <pc:sldMk cId="427448241" sldId="257"/>
            <ac:spMk id="33" creationId="{3DAC0C92-199E-475C-9390-119A9B027276}"/>
          </ac:spMkLst>
        </pc:spChg>
        <pc:spChg chg="add del">
          <ac:chgData name="Hernandez, Julian Thomas" userId="755bc09c-c515-4ea4-bf79-188aabc73810" providerId="ADAL" clId="{476962C9-13FC-45AE-8099-A171577A1F58}" dt="2022-03-15T21:44:28.216" v="8615"/>
          <ac:spMkLst>
            <pc:docMk/>
            <pc:sldMk cId="427448241" sldId="257"/>
            <ac:spMk id="35" creationId="{C4CFB339-0ED8-4FE2-9EF1-6D1375B8499B}"/>
          </ac:spMkLst>
        </pc:spChg>
        <pc:spChg chg="add del">
          <ac:chgData name="Hernandez, Julian Thomas" userId="755bc09c-c515-4ea4-bf79-188aabc73810" providerId="ADAL" clId="{476962C9-13FC-45AE-8099-A171577A1F58}" dt="2022-03-15T21:44:28.216" v="8615"/>
          <ac:spMkLst>
            <pc:docMk/>
            <pc:sldMk cId="427448241" sldId="257"/>
            <ac:spMk id="37" creationId="{31896C80-2069-4431-9C19-83B913734490}"/>
          </ac:spMkLst>
        </pc:spChg>
        <pc:spChg chg="add del">
          <ac:chgData name="Hernandez, Julian Thomas" userId="755bc09c-c515-4ea4-bf79-188aabc73810" providerId="ADAL" clId="{476962C9-13FC-45AE-8099-A171577A1F58}" dt="2022-03-15T21:44:28.216" v="8615"/>
          <ac:spMkLst>
            <pc:docMk/>
            <pc:sldMk cId="427448241" sldId="257"/>
            <ac:spMk id="39" creationId="{BF120A21-0841-4823-B0C4-28AEBCEF9B78}"/>
          </ac:spMkLst>
        </pc:spChg>
        <pc:spChg chg="add del">
          <ac:chgData name="Hernandez, Julian Thomas" userId="755bc09c-c515-4ea4-bf79-188aabc73810" providerId="ADAL" clId="{476962C9-13FC-45AE-8099-A171577A1F58}" dt="2022-03-15T21:44:28.216" v="8615"/>
          <ac:spMkLst>
            <pc:docMk/>
            <pc:sldMk cId="427448241" sldId="257"/>
            <ac:spMk id="41" creationId="{DBB05BAE-BBD3-4289-899F-A6851503C6B0}"/>
          </ac:spMkLst>
        </pc:spChg>
        <pc:spChg chg="add del">
          <ac:chgData name="Hernandez, Julian Thomas" userId="755bc09c-c515-4ea4-bf79-188aabc73810" providerId="ADAL" clId="{476962C9-13FC-45AE-8099-A171577A1F58}" dt="2022-03-15T21:44:28.216" v="8615"/>
          <ac:spMkLst>
            <pc:docMk/>
            <pc:sldMk cId="427448241" sldId="257"/>
            <ac:spMk id="43" creationId="{9874D11C-36F5-4BBE-A490-019A54E953B0}"/>
          </ac:spMkLst>
        </pc:spChg>
        <pc:picChg chg="add del mod">
          <ac:chgData name="Hernandez, Julian Thomas" userId="755bc09c-c515-4ea4-bf79-188aabc73810" providerId="ADAL" clId="{476962C9-13FC-45AE-8099-A171577A1F58}" dt="2022-03-14T23:13:20.134" v="4388" actId="478"/>
          <ac:picMkLst>
            <pc:docMk/>
            <pc:sldMk cId="427448241" sldId="257"/>
            <ac:picMk id="5" creationId="{68D56324-2B52-4BD4-8799-1ED3F621788B}"/>
          </ac:picMkLst>
        </pc:picChg>
        <pc:picChg chg="add del mod">
          <ac:chgData name="Hernandez, Julian Thomas" userId="755bc09c-c515-4ea4-bf79-188aabc73810" providerId="ADAL" clId="{476962C9-13FC-45AE-8099-A171577A1F58}" dt="2022-02-22T18:06:52.220" v="1485" actId="478"/>
          <ac:picMkLst>
            <pc:docMk/>
            <pc:sldMk cId="427448241" sldId="257"/>
            <ac:picMk id="5" creationId="{79B2907E-9DF0-460E-82BB-19D63E197DF2}"/>
          </ac:picMkLst>
        </pc:picChg>
        <pc:picChg chg="add del mod ord">
          <ac:chgData name="Hernandez, Julian Thomas" userId="755bc09c-c515-4ea4-bf79-188aabc73810" providerId="ADAL" clId="{476962C9-13FC-45AE-8099-A171577A1F58}" dt="2022-03-14T23:10:51.243" v="4363" actId="478"/>
          <ac:picMkLst>
            <pc:docMk/>
            <pc:sldMk cId="427448241" sldId="257"/>
            <ac:picMk id="6" creationId="{6EECFA19-EDB9-47E2-8EF7-4EFBC10ADE26}"/>
          </ac:picMkLst>
        </pc:picChg>
        <pc:picChg chg="add mod ord modCrop">
          <ac:chgData name="Hernandez, Julian Thomas" userId="755bc09c-c515-4ea4-bf79-188aabc73810" providerId="ADAL" clId="{476962C9-13FC-45AE-8099-A171577A1F58}" dt="2022-03-15T00:49:24.724" v="5440" actId="1076"/>
          <ac:picMkLst>
            <pc:docMk/>
            <pc:sldMk cId="427448241" sldId="257"/>
            <ac:picMk id="7" creationId="{352E8DDB-7CD0-4CCB-B15A-B1FD5872395F}"/>
          </ac:picMkLst>
        </pc:picChg>
        <pc:cxnChg chg="add del">
          <ac:chgData name="Hernandez, Julian Thomas" userId="755bc09c-c515-4ea4-bf79-188aabc73810" providerId="ADAL" clId="{476962C9-13FC-45AE-8099-A171577A1F58}" dt="2022-03-14T23:13:36.773" v="4395" actId="26606"/>
          <ac:cxnSpMkLst>
            <pc:docMk/>
            <pc:sldMk cId="427448241" sldId="257"/>
            <ac:cxnSpMk id="8" creationId="{64FA5DFF-7FE6-4855-84E6-DFA78EE978BD}"/>
          </ac:cxnSpMkLst>
        </pc:cxnChg>
        <pc:cxnChg chg="add del">
          <ac:chgData name="Hernandez, Julian Thomas" userId="755bc09c-c515-4ea4-bf79-188aabc73810" providerId="ADAL" clId="{476962C9-13FC-45AE-8099-A171577A1F58}" dt="2022-03-14T23:13:36.773" v="4395" actId="26606"/>
          <ac:cxnSpMkLst>
            <pc:docMk/>
            <pc:sldMk cId="427448241" sldId="257"/>
            <ac:cxnSpMk id="9" creationId="{2AFD8CBA-54A3-4363-991B-B9C631BBFA74}"/>
          </ac:cxnSpMkLst>
        </pc:cxnChg>
        <pc:cxnChg chg="add del">
          <ac:chgData name="Hernandez, Julian Thomas" userId="755bc09c-c515-4ea4-bf79-188aabc73810" providerId="ADAL" clId="{476962C9-13FC-45AE-8099-A171577A1F58}" dt="2022-02-22T18:07:09.232" v="1489" actId="26606"/>
          <ac:cxnSpMkLst>
            <pc:docMk/>
            <pc:sldMk cId="427448241" sldId="257"/>
            <ac:cxnSpMk id="11" creationId="{64FA5DFF-7FE6-4855-84E6-DFA78EE978BD}"/>
          </ac:cxnSpMkLst>
        </pc:cxnChg>
        <pc:cxnChg chg="add del">
          <ac:chgData name="Hernandez, Julian Thomas" userId="755bc09c-c515-4ea4-bf79-188aabc73810" providerId="ADAL" clId="{476962C9-13FC-45AE-8099-A171577A1F58}" dt="2022-02-22T18:07:09.232" v="1489" actId="26606"/>
          <ac:cxnSpMkLst>
            <pc:docMk/>
            <pc:sldMk cId="427448241" sldId="257"/>
            <ac:cxnSpMk id="13" creationId="{2AFD8CBA-54A3-4363-991B-B9C631BBFA74}"/>
          </ac:cxnSpMkLst>
        </pc:cxnChg>
        <pc:cxnChg chg="add del">
          <ac:chgData name="Hernandez, Julian Thomas" userId="755bc09c-c515-4ea4-bf79-188aabc73810" providerId="ADAL" clId="{476962C9-13FC-45AE-8099-A171577A1F58}" dt="2022-03-15T21:44:28.216" v="8615"/>
          <ac:cxnSpMkLst>
            <pc:docMk/>
            <pc:sldMk cId="427448241" sldId="257"/>
            <ac:cxnSpMk id="30" creationId="{64FA5DFF-7FE6-4855-84E6-DFA78EE978BD}"/>
          </ac:cxnSpMkLst>
        </pc:cxnChg>
        <pc:cxnChg chg="add del">
          <ac:chgData name="Hernandez, Julian Thomas" userId="755bc09c-c515-4ea4-bf79-188aabc73810" providerId="ADAL" clId="{476962C9-13FC-45AE-8099-A171577A1F58}" dt="2022-03-15T21:44:28.216" v="8615"/>
          <ac:cxnSpMkLst>
            <pc:docMk/>
            <pc:sldMk cId="427448241" sldId="257"/>
            <ac:cxnSpMk id="32" creationId="{2AFD8CBA-54A3-4363-991B-B9C631BBFA74}"/>
          </ac:cxnSpMkLst>
        </pc:cxnChg>
      </pc:sldChg>
      <pc:sldChg chg="addSp delSp modSp mod setBg delAnim modAnim">
        <pc:chgData name="Hernandez, Julian Thomas" userId="755bc09c-c515-4ea4-bf79-188aabc73810" providerId="ADAL" clId="{476962C9-13FC-45AE-8099-A171577A1F58}" dt="2022-03-30T19:34:48.819" v="12857" actId="14100"/>
        <pc:sldMkLst>
          <pc:docMk/>
          <pc:sldMk cId="2337374094" sldId="258"/>
        </pc:sldMkLst>
        <pc:spChg chg="mod">
          <ac:chgData name="Hernandez, Julian Thomas" userId="755bc09c-c515-4ea4-bf79-188aabc73810" providerId="ADAL" clId="{476962C9-13FC-45AE-8099-A171577A1F58}" dt="2022-03-29T19:43:12.658" v="12239"/>
          <ac:spMkLst>
            <pc:docMk/>
            <pc:sldMk cId="2337374094" sldId="258"/>
            <ac:spMk id="2" creationId="{DC08369D-AA61-411E-8A87-CC697CCF76D9}"/>
          </ac:spMkLst>
        </pc:spChg>
        <pc:spChg chg="del mod">
          <ac:chgData name="Hernandez, Julian Thomas" userId="755bc09c-c515-4ea4-bf79-188aabc73810" providerId="ADAL" clId="{476962C9-13FC-45AE-8099-A171577A1F58}" dt="2022-03-23T18:56:26.981" v="9801" actId="478"/>
          <ac:spMkLst>
            <pc:docMk/>
            <pc:sldMk cId="2337374094" sldId="258"/>
            <ac:spMk id="3" creationId="{87DC1486-703E-4A55-85BA-25171B3B6EEE}"/>
          </ac:spMkLst>
        </pc:spChg>
        <pc:spChg chg="add mod">
          <ac:chgData name="Hernandez, Julian Thomas" userId="755bc09c-c515-4ea4-bf79-188aabc73810" providerId="ADAL" clId="{476962C9-13FC-45AE-8099-A171577A1F58}" dt="2022-03-29T19:50:51.947" v="12341" actId="14100"/>
          <ac:spMkLst>
            <pc:docMk/>
            <pc:sldMk cId="2337374094" sldId="258"/>
            <ac:spMk id="5" creationId="{C27DF739-A341-4817-864C-13E4888195A5}"/>
          </ac:spMkLst>
        </pc:spChg>
        <pc:spChg chg="del mod">
          <ac:chgData name="Hernandez, Julian Thomas" userId="755bc09c-c515-4ea4-bf79-188aabc73810" providerId="ADAL" clId="{476962C9-13FC-45AE-8099-A171577A1F58}" dt="2022-02-28T22:32:35.560" v="2253" actId="478"/>
          <ac:spMkLst>
            <pc:docMk/>
            <pc:sldMk cId="2337374094" sldId="258"/>
            <ac:spMk id="6" creationId="{6D0D3387-5F4B-4D9C-AC0A-CF6B546C04FB}"/>
          </ac:spMkLst>
        </pc:spChg>
        <pc:spChg chg="add mod topLvl">
          <ac:chgData name="Hernandez, Julian Thomas" userId="755bc09c-c515-4ea4-bf79-188aabc73810" providerId="ADAL" clId="{476962C9-13FC-45AE-8099-A171577A1F58}" dt="2022-03-29T19:50:59.987" v="12344" actId="14100"/>
          <ac:spMkLst>
            <pc:docMk/>
            <pc:sldMk cId="2337374094" sldId="258"/>
            <ac:spMk id="9" creationId="{97BA949A-99AA-4963-8A84-FEA8E4AFB1A2}"/>
          </ac:spMkLst>
        </pc:spChg>
        <pc:grpChg chg="add mod">
          <ac:chgData name="Hernandez, Julian Thomas" userId="755bc09c-c515-4ea4-bf79-188aabc73810" providerId="ADAL" clId="{476962C9-13FC-45AE-8099-A171577A1F58}" dt="2022-03-30T19:34:41.253" v="12855" actId="14100"/>
          <ac:grpSpMkLst>
            <pc:docMk/>
            <pc:sldMk cId="2337374094" sldId="258"/>
            <ac:grpSpMk id="7" creationId="{4CE28F58-162F-48F1-8E35-C0856232CFC9}"/>
          </ac:grpSpMkLst>
        </pc:grpChg>
        <pc:grpChg chg="add del mod">
          <ac:chgData name="Hernandez, Julian Thomas" userId="755bc09c-c515-4ea4-bf79-188aabc73810" providerId="ADAL" clId="{476962C9-13FC-45AE-8099-A171577A1F58}" dt="2022-03-23T19:02:25.719" v="9832" actId="478"/>
          <ac:grpSpMkLst>
            <pc:docMk/>
            <pc:sldMk cId="2337374094" sldId="258"/>
            <ac:grpSpMk id="8" creationId="{B9391CA0-F23C-462F-A354-EDB7F0E2D3D5}"/>
          </ac:grpSpMkLst>
        </pc:grpChg>
        <pc:grpChg chg="add del mod">
          <ac:chgData name="Hernandez, Julian Thomas" userId="755bc09c-c515-4ea4-bf79-188aabc73810" providerId="ADAL" clId="{476962C9-13FC-45AE-8099-A171577A1F58}" dt="2022-03-23T19:05:20.376" v="9848" actId="478"/>
          <ac:grpSpMkLst>
            <pc:docMk/>
            <pc:sldMk cId="2337374094" sldId="258"/>
            <ac:grpSpMk id="13" creationId="{7BE8B256-5817-4B83-A336-8078DABD13E4}"/>
          </ac:grpSpMkLst>
        </pc:grpChg>
        <pc:grpChg chg="add mod">
          <ac:chgData name="Hernandez, Julian Thomas" userId="755bc09c-c515-4ea4-bf79-188aabc73810" providerId="ADAL" clId="{476962C9-13FC-45AE-8099-A171577A1F58}" dt="2022-03-30T19:34:48.819" v="12857" actId="14100"/>
          <ac:grpSpMkLst>
            <pc:docMk/>
            <pc:sldMk cId="2337374094" sldId="258"/>
            <ac:grpSpMk id="16" creationId="{FA20B8F4-CD89-4C7A-AAB7-36E1E210B690}"/>
          </ac:grpSpMkLst>
        </pc:grpChg>
        <pc:picChg chg="del">
          <ac:chgData name="Hernandez, Julian Thomas" userId="755bc09c-c515-4ea4-bf79-188aabc73810" providerId="ADAL" clId="{476962C9-13FC-45AE-8099-A171577A1F58}" dt="2022-02-28T20:21:54.591" v="2236" actId="478"/>
          <ac:picMkLst>
            <pc:docMk/>
            <pc:sldMk cId="2337374094" sldId="258"/>
            <ac:picMk id="5" creationId="{69A3C9A9-21F3-440F-BDBF-E7ED53B6FDA8}"/>
          </ac:picMkLst>
        </pc:picChg>
        <pc:picChg chg="add del mod topLvl modCrop">
          <ac:chgData name="Hernandez, Julian Thomas" userId="755bc09c-c515-4ea4-bf79-188aabc73810" providerId="ADAL" clId="{476962C9-13FC-45AE-8099-A171577A1F58}" dt="2022-03-23T19:02:25.719" v="9832" actId="478"/>
          <ac:picMkLst>
            <pc:docMk/>
            <pc:sldMk cId="2337374094" sldId="258"/>
            <ac:picMk id="6" creationId="{8F6BACE1-6A27-45CA-A188-AC957D484FE7}"/>
          </ac:picMkLst>
        </pc:picChg>
        <pc:picChg chg="add del mod">
          <ac:chgData name="Hernandez, Julian Thomas" userId="755bc09c-c515-4ea4-bf79-188aabc73810" providerId="ADAL" clId="{476962C9-13FC-45AE-8099-A171577A1F58}" dt="2022-02-28T22:32:14.471" v="2247" actId="478"/>
          <ac:picMkLst>
            <pc:docMk/>
            <pc:sldMk cId="2337374094" sldId="258"/>
            <ac:picMk id="7" creationId="{049B44A6-FA8F-4150-A58B-BE0EF5A88875}"/>
          </ac:picMkLst>
        </pc:picChg>
        <pc:picChg chg="add del mod">
          <ac:chgData name="Hernandez, Julian Thomas" userId="755bc09c-c515-4ea4-bf79-188aabc73810" providerId="ADAL" clId="{476962C9-13FC-45AE-8099-A171577A1F58}" dt="2022-02-28T22:33:53.642" v="2261" actId="478"/>
          <ac:picMkLst>
            <pc:docMk/>
            <pc:sldMk cId="2337374094" sldId="258"/>
            <ac:picMk id="9" creationId="{FD3C59A5-975A-4722-9B72-FA42672C156C}"/>
          </ac:picMkLst>
        </pc:picChg>
        <pc:picChg chg="add mod">
          <ac:chgData name="Hernandez, Julian Thomas" userId="755bc09c-c515-4ea4-bf79-188aabc73810" providerId="ADAL" clId="{476962C9-13FC-45AE-8099-A171577A1F58}" dt="2022-03-29T19:50:34.127" v="12336" actId="1582"/>
          <ac:picMkLst>
            <pc:docMk/>
            <pc:sldMk cId="2337374094" sldId="258"/>
            <ac:picMk id="11" creationId="{6A0A8853-D0E1-4A45-A385-C0D3C978D724}"/>
          </ac:picMkLst>
        </pc:picChg>
        <pc:picChg chg="add del mod topLvl">
          <ac:chgData name="Hernandez, Julian Thomas" userId="755bc09c-c515-4ea4-bf79-188aabc73810" providerId="ADAL" clId="{476962C9-13FC-45AE-8099-A171577A1F58}" dt="2022-03-23T19:05:20.376" v="9848" actId="478"/>
          <ac:picMkLst>
            <pc:docMk/>
            <pc:sldMk cId="2337374094" sldId="258"/>
            <ac:picMk id="12" creationId="{FA026808-9D0B-4B41-8571-97DCA80943F3}"/>
          </ac:picMkLst>
        </pc:picChg>
        <pc:picChg chg="add mod">
          <ac:chgData name="Hernandez, Julian Thomas" userId="755bc09c-c515-4ea4-bf79-188aabc73810" providerId="ADAL" clId="{476962C9-13FC-45AE-8099-A171577A1F58}" dt="2022-03-29T19:50:25.600" v="12335" actId="1582"/>
          <ac:picMkLst>
            <pc:docMk/>
            <pc:sldMk cId="2337374094" sldId="258"/>
            <ac:picMk id="15" creationId="{153A675E-50BE-4317-AF85-18B7188AB44F}"/>
          </ac:picMkLst>
        </pc:picChg>
      </pc:sldChg>
      <pc:sldChg chg="addSp delSp modSp mod setBg">
        <pc:chgData name="Hernandez, Julian Thomas" userId="755bc09c-c515-4ea4-bf79-188aabc73810" providerId="ADAL" clId="{476962C9-13FC-45AE-8099-A171577A1F58}" dt="2022-03-29T19:52:33.777" v="12368" actId="1076"/>
        <pc:sldMkLst>
          <pc:docMk/>
          <pc:sldMk cId="4161570309" sldId="259"/>
        </pc:sldMkLst>
        <pc:spChg chg="mod">
          <ac:chgData name="Hernandez, Julian Thomas" userId="755bc09c-c515-4ea4-bf79-188aabc73810" providerId="ADAL" clId="{476962C9-13FC-45AE-8099-A171577A1F58}" dt="2022-03-15T22:08:40.660" v="8669" actId="1076"/>
          <ac:spMkLst>
            <pc:docMk/>
            <pc:sldMk cId="4161570309" sldId="259"/>
            <ac:spMk id="2" creationId="{7BAF9D76-D720-4723-9C11-41BEB0C50103}"/>
          </ac:spMkLst>
        </pc:spChg>
        <pc:spChg chg="mod">
          <ac:chgData name="Hernandez, Julian Thomas" userId="755bc09c-c515-4ea4-bf79-188aabc73810" providerId="ADAL" clId="{476962C9-13FC-45AE-8099-A171577A1F58}" dt="2022-03-22T21:01:36.174" v="9521" actId="20577"/>
          <ac:spMkLst>
            <pc:docMk/>
            <pc:sldMk cId="4161570309" sldId="259"/>
            <ac:spMk id="3" creationId="{5DE69483-34B8-489E-B4F7-2591F9599DB4}"/>
          </ac:spMkLst>
        </pc:spChg>
        <pc:spChg chg="add del mod">
          <ac:chgData name="Hernandez, Julian Thomas" userId="755bc09c-c515-4ea4-bf79-188aabc73810" providerId="ADAL" clId="{476962C9-13FC-45AE-8099-A171577A1F58}" dt="2022-02-21T22:33:03.429" v="1284" actId="478"/>
          <ac:spMkLst>
            <pc:docMk/>
            <pc:sldMk cId="4161570309" sldId="259"/>
            <ac:spMk id="4" creationId="{57C968EC-43D4-44BA-940E-AF809BAACE56}"/>
          </ac:spMkLst>
        </pc:spChg>
        <pc:spChg chg="add del mod">
          <ac:chgData name="Hernandez, Julian Thomas" userId="755bc09c-c515-4ea4-bf79-188aabc73810" providerId="ADAL" clId="{476962C9-13FC-45AE-8099-A171577A1F58}" dt="2022-03-15T01:41:47.268" v="5794" actId="478"/>
          <ac:spMkLst>
            <pc:docMk/>
            <pc:sldMk cId="4161570309" sldId="259"/>
            <ac:spMk id="6" creationId="{DB7CFB7F-5651-4F4C-BE80-AC8E1BBB7A8A}"/>
          </ac:spMkLst>
        </pc:spChg>
        <pc:picChg chg="add del mod">
          <ac:chgData name="Hernandez, Julian Thomas" userId="755bc09c-c515-4ea4-bf79-188aabc73810" providerId="ADAL" clId="{476962C9-13FC-45AE-8099-A171577A1F58}" dt="2022-03-15T01:41:44.789" v="5792" actId="478"/>
          <ac:picMkLst>
            <pc:docMk/>
            <pc:sldMk cId="4161570309" sldId="259"/>
            <ac:picMk id="5" creationId="{D409CD6F-EC48-4A49-82C1-B95A4DF3B657}"/>
          </ac:picMkLst>
        </pc:picChg>
        <pc:picChg chg="mod">
          <ac:chgData name="Hernandez, Julian Thomas" userId="755bc09c-c515-4ea4-bf79-188aabc73810" providerId="ADAL" clId="{476962C9-13FC-45AE-8099-A171577A1F58}" dt="2022-03-29T19:52:29.553" v="12365" actId="1076"/>
          <ac:picMkLst>
            <pc:docMk/>
            <pc:sldMk cId="4161570309" sldId="259"/>
            <ac:picMk id="7" creationId="{F86131A5-88F4-4589-A139-17BFA66A8C1B}"/>
          </ac:picMkLst>
        </pc:picChg>
        <pc:picChg chg="add del mod">
          <ac:chgData name="Hernandez, Julian Thomas" userId="755bc09c-c515-4ea4-bf79-188aabc73810" providerId="ADAL" clId="{476962C9-13FC-45AE-8099-A171577A1F58}" dt="2022-03-21T22:34:55.860" v="9129" actId="478"/>
          <ac:picMkLst>
            <pc:docMk/>
            <pc:sldMk cId="4161570309" sldId="259"/>
            <ac:picMk id="8" creationId="{CB8A353E-4515-4B53-A9A1-524429A8D19F}"/>
          </ac:picMkLst>
        </pc:picChg>
        <pc:picChg chg="mod">
          <ac:chgData name="Hernandez, Julian Thomas" userId="755bc09c-c515-4ea4-bf79-188aabc73810" providerId="ADAL" clId="{476962C9-13FC-45AE-8099-A171577A1F58}" dt="2022-03-29T19:52:33.777" v="12368" actId="1076"/>
          <ac:picMkLst>
            <pc:docMk/>
            <pc:sldMk cId="4161570309" sldId="259"/>
            <ac:picMk id="11" creationId="{D75E22B0-A5AF-40B6-AF4E-899967D93C04}"/>
          </ac:picMkLst>
        </pc:picChg>
      </pc:sldChg>
      <pc:sldChg chg="addSp modSp del mod">
        <pc:chgData name="Hernandez, Julian Thomas" userId="755bc09c-c515-4ea4-bf79-188aabc73810" providerId="ADAL" clId="{476962C9-13FC-45AE-8099-A171577A1F58}" dt="2022-03-14T19:24:20.933" v="2757" actId="2696"/>
        <pc:sldMkLst>
          <pc:docMk/>
          <pc:sldMk cId="105464267" sldId="260"/>
        </pc:sldMkLst>
        <pc:spChg chg="mod">
          <ac:chgData name="Hernandez, Julian Thomas" userId="755bc09c-c515-4ea4-bf79-188aabc73810" providerId="ADAL" clId="{476962C9-13FC-45AE-8099-A171577A1F58}" dt="2022-02-21T21:46:59.304" v="21" actId="20577"/>
          <ac:spMkLst>
            <pc:docMk/>
            <pc:sldMk cId="105464267" sldId="260"/>
            <ac:spMk id="2" creationId="{E82233CF-D002-4DA4-8C02-952C7CCA54C6}"/>
          </ac:spMkLst>
        </pc:spChg>
        <pc:spChg chg="mod">
          <ac:chgData name="Hernandez, Julian Thomas" userId="755bc09c-c515-4ea4-bf79-188aabc73810" providerId="ADAL" clId="{476962C9-13FC-45AE-8099-A171577A1F58}" dt="2022-02-21T21:54:18.072" v="400" actId="14100"/>
          <ac:spMkLst>
            <pc:docMk/>
            <pc:sldMk cId="105464267" sldId="260"/>
            <ac:spMk id="3" creationId="{025C35F5-9A2E-4D0C-931E-FEBB31C2C3C7}"/>
          </ac:spMkLst>
        </pc:spChg>
        <pc:picChg chg="add mod">
          <ac:chgData name="Hernandez, Julian Thomas" userId="755bc09c-c515-4ea4-bf79-188aabc73810" providerId="ADAL" clId="{476962C9-13FC-45AE-8099-A171577A1F58}" dt="2022-02-26T07:14:41.492" v="2112" actId="1076"/>
          <ac:picMkLst>
            <pc:docMk/>
            <pc:sldMk cId="105464267" sldId="260"/>
            <ac:picMk id="4" creationId="{E856DDF1-8346-4F6E-9003-6A5E0E00A329}"/>
          </ac:picMkLst>
        </pc:picChg>
      </pc:sldChg>
      <pc:sldChg chg="addSp delSp modSp mod ord setBg">
        <pc:chgData name="Hernandez, Julian Thomas" userId="755bc09c-c515-4ea4-bf79-188aabc73810" providerId="ADAL" clId="{476962C9-13FC-45AE-8099-A171577A1F58}" dt="2022-03-29T19:51:33.296" v="12352" actId="1076"/>
        <pc:sldMkLst>
          <pc:docMk/>
          <pc:sldMk cId="4141222498" sldId="261"/>
        </pc:sldMkLst>
        <pc:spChg chg="mod">
          <ac:chgData name="Hernandez, Julian Thomas" userId="755bc09c-c515-4ea4-bf79-188aabc73810" providerId="ADAL" clId="{476962C9-13FC-45AE-8099-A171577A1F58}" dt="2022-03-29T19:43:12.658" v="12239"/>
          <ac:spMkLst>
            <pc:docMk/>
            <pc:sldMk cId="4141222498" sldId="261"/>
            <ac:spMk id="2" creationId="{6456CF5E-7EEC-4733-B686-6362F5C2DCF3}"/>
          </ac:spMkLst>
        </pc:spChg>
        <pc:spChg chg="add del mod">
          <ac:chgData name="Hernandez, Julian Thomas" userId="755bc09c-c515-4ea4-bf79-188aabc73810" providerId="ADAL" clId="{476962C9-13FC-45AE-8099-A171577A1F58}" dt="2022-03-14T21:18:02.576" v="4071" actId="478"/>
          <ac:spMkLst>
            <pc:docMk/>
            <pc:sldMk cId="4141222498" sldId="261"/>
            <ac:spMk id="3" creationId="{ACBEBA02-60D9-4169-A43E-B0ABD2F9F910}"/>
          </ac:spMkLst>
        </pc:spChg>
        <pc:spChg chg="add mod">
          <ac:chgData name="Hernandez, Julian Thomas" userId="755bc09c-c515-4ea4-bf79-188aabc73810" providerId="ADAL" clId="{476962C9-13FC-45AE-8099-A171577A1F58}" dt="2022-03-29T19:51:19.458" v="12348" actId="1076"/>
          <ac:spMkLst>
            <pc:docMk/>
            <pc:sldMk cId="4141222498" sldId="261"/>
            <ac:spMk id="5" creationId="{91FE73DB-3C5F-42D1-A4E3-E61099DAFC13}"/>
          </ac:spMkLst>
        </pc:spChg>
        <pc:spChg chg="del mod">
          <ac:chgData name="Hernandez, Julian Thomas" userId="755bc09c-c515-4ea4-bf79-188aabc73810" providerId="ADAL" clId="{476962C9-13FC-45AE-8099-A171577A1F58}" dt="2022-02-26T07:16:38.366" v="2175"/>
          <ac:spMkLst>
            <pc:docMk/>
            <pc:sldMk cId="4141222498" sldId="261"/>
            <ac:spMk id="8" creationId="{D0D4E265-CEE1-4858-8DE8-A48FA840ADD3}"/>
          </ac:spMkLst>
        </pc:spChg>
        <pc:spChg chg="add del mod">
          <ac:chgData name="Hernandez, Julian Thomas" userId="755bc09c-c515-4ea4-bf79-188aabc73810" providerId="ADAL" clId="{476962C9-13FC-45AE-8099-A171577A1F58}" dt="2022-03-22T20:51:46.062" v="9351" actId="478"/>
          <ac:spMkLst>
            <pc:docMk/>
            <pc:sldMk cId="4141222498" sldId="261"/>
            <ac:spMk id="9" creationId="{31C76B33-55C3-403B-A2AA-5F797A703DB3}"/>
          </ac:spMkLst>
        </pc:spChg>
        <pc:spChg chg="add del mod">
          <ac:chgData name="Hernandez, Julian Thomas" userId="755bc09c-c515-4ea4-bf79-188aabc73810" providerId="ADAL" clId="{476962C9-13FC-45AE-8099-A171577A1F58}" dt="2022-02-26T07:14:52.941" v="2113" actId="478"/>
          <ac:spMkLst>
            <pc:docMk/>
            <pc:sldMk cId="4141222498" sldId="261"/>
            <ac:spMk id="10" creationId="{B4EFDCBB-916A-45BE-8F8E-4B4391F3F6DB}"/>
          </ac:spMkLst>
        </pc:spChg>
        <pc:spChg chg="add mod">
          <ac:chgData name="Hernandez, Julian Thomas" userId="755bc09c-c515-4ea4-bf79-188aabc73810" providerId="ADAL" clId="{476962C9-13FC-45AE-8099-A171577A1F58}" dt="2022-03-29T19:51:13.555" v="12346" actId="1076"/>
          <ac:spMkLst>
            <pc:docMk/>
            <pc:sldMk cId="4141222498" sldId="261"/>
            <ac:spMk id="11" creationId="{79DFA9DF-6817-466B-B684-BD0FB5AE0E7E}"/>
          </ac:spMkLst>
        </pc:spChg>
        <pc:picChg chg="add mod">
          <ac:chgData name="Hernandez, Julian Thomas" userId="755bc09c-c515-4ea4-bf79-188aabc73810" providerId="ADAL" clId="{476962C9-13FC-45AE-8099-A171577A1F58}" dt="2022-03-29T19:51:33.296" v="12352" actId="1076"/>
          <ac:picMkLst>
            <pc:docMk/>
            <pc:sldMk cId="4141222498" sldId="261"/>
            <ac:picMk id="4" creationId="{0693FDC6-5CFE-4BCC-9BFE-DBACA89B7462}"/>
          </ac:picMkLst>
        </pc:picChg>
        <pc:picChg chg="add del mod modCrop">
          <ac:chgData name="Hernandez, Julian Thomas" userId="755bc09c-c515-4ea4-bf79-188aabc73810" providerId="ADAL" clId="{476962C9-13FC-45AE-8099-A171577A1F58}" dt="2022-03-15T01:53:24.050" v="6705" actId="478"/>
          <ac:picMkLst>
            <pc:docMk/>
            <pc:sldMk cId="4141222498" sldId="261"/>
            <ac:picMk id="4" creationId="{19BFB985-215A-43EB-BFC4-79A00A26375F}"/>
          </ac:picMkLst>
        </pc:picChg>
        <pc:picChg chg="add del mod">
          <ac:chgData name="Hernandez, Julian Thomas" userId="755bc09c-c515-4ea4-bf79-188aabc73810" providerId="ADAL" clId="{476962C9-13FC-45AE-8099-A171577A1F58}" dt="2022-03-01T02:48:26.157" v="2287" actId="478"/>
          <ac:picMkLst>
            <pc:docMk/>
            <pc:sldMk cId="4141222498" sldId="261"/>
            <ac:picMk id="4" creationId="{4CBA361E-5C81-441F-B79A-80BABF68988C}"/>
          </ac:picMkLst>
        </pc:picChg>
        <pc:picChg chg="del">
          <ac:chgData name="Hernandez, Julian Thomas" userId="755bc09c-c515-4ea4-bf79-188aabc73810" providerId="ADAL" clId="{476962C9-13FC-45AE-8099-A171577A1F58}" dt="2022-02-26T07:14:36.657" v="2110" actId="21"/>
          <ac:picMkLst>
            <pc:docMk/>
            <pc:sldMk cId="4141222498" sldId="261"/>
            <ac:picMk id="5" creationId="{3F2BF268-7DFE-4FBA-822D-9118468FE405}"/>
          </ac:picMkLst>
        </pc:picChg>
        <pc:picChg chg="add del mod">
          <ac:chgData name="Hernandez, Julian Thomas" userId="755bc09c-c515-4ea4-bf79-188aabc73810" providerId="ADAL" clId="{476962C9-13FC-45AE-8099-A171577A1F58}" dt="2022-03-01T02:52:48.005" v="2290" actId="21"/>
          <ac:picMkLst>
            <pc:docMk/>
            <pc:sldMk cId="4141222498" sldId="261"/>
            <ac:picMk id="5" creationId="{AE68C286-DC7B-459F-AA6B-7D85854C10E2}"/>
          </ac:picMkLst>
        </pc:picChg>
        <pc:picChg chg="add del mod">
          <ac:chgData name="Hernandez, Julian Thomas" userId="755bc09c-c515-4ea4-bf79-188aabc73810" providerId="ADAL" clId="{476962C9-13FC-45AE-8099-A171577A1F58}" dt="2022-03-15T02:00:10.096" v="7067" actId="21"/>
          <ac:picMkLst>
            <pc:docMk/>
            <pc:sldMk cId="4141222498" sldId="261"/>
            <ac:picMk id="6" creationId="{7A3AA304-DA93-4145-A3F2-5EE631221D49}"/>
          </ac:picMkLst>
        </pc:picChg>
        <pc:picChg chg="add del mod">
          <ac:chgData name="Hernandez, Julian Thomas" userId="755bc09c-c515-4ea4-bf79-188aabc73810" providerId="ADAL" clId="{476962C9-13FC-45AE-8099-A171577A1F58}" dt="2022-02-26T07:17:07.522" v="2184" actId="478"/>
          <ac:picMkLst>
            <pc:docMk/>
            <pc:sldMk cId="4141222498" sldId="261"/>
            <ac:picMk id="7" creationId="{B90A7214-8EF7-4E4B-9568-0A7B712CE2CE}"/>
          </ac:picMkLst>
        </pc:picChg>
        <pc:picChg chg="add del mod">
          <ac:chgData name="Hernandez, Julian Thomas" userId="755bc09c-c515-4ea4-bf79-188aabc73810" providerId="ADAL" clId="{476962C9-13FC-45AE-8099-A171577A1F58}" dt="2022-03-15T02:00:38.190" v="7078" actId="478"/>
          <ac:picMkLst>
            <pc:docMk/>
            <pc:sldMk cId="4141222498" sldId="261"/>
            <ac:picMk id="8" creationId="{70F31695-F499-4909-9410-90835C818A60}"/>
          </ac:picMkLst>
        </pc:picChg>
        <pc:picChg chg="add del mod">
          <ac:chgData name="Hernandez, Julian Thomas" userId="755bc09c-c515-4ea4-bf79-188aabc73810" providerId="ADAL" clId="{476962C9-13FC-45AE-8099-A171577A1F58}" dt="2022-03-22T20:51:06.424" v="9332" actId="478"/>
          <ac:picMkLst>
            <pc:docMk/>
            <pc:sldMk cId="4141222498" sldId="261"/>
            <ac:picMk id="10" creationId="{8973E3CE-5F86-49CC-B55F-B2496792C46A}"/>
          </ac:picMkLst>
        </pc:picChg>
        <pc:picChg chg="add mod">
          <ac:chgData name="Hernandez, Julian Thomas" userId="755bc09c-c515-4ea4-bf79-188aabc73810" providerId="ADAL" clId="{476962C9-13FC-45AE-8099-A171577A1F58}" dt="2022-03-29T19:51:28.251" v="12350" actId="1582"/>
          <ac:picMkLst>
            <pc:docMk/>
            <pc:sldMk cId="4141222498" sldId="261"/>
            <ac:picMk id="12" creationId="{54E7146D-1B3E-4D08-BB8C-9053CDBE6D32}"/>
          </ac:picMkLst>
        </pc:picChg>
      </pc:sldChg>
      <pc:sldChg chg="addSp delSp modSp mod setBg setFolMasterObjs">
        <pc:chgData name="Hernandez, Julian Thomas" userId="755bc09c-c515-4ea4-bf79-188aabc73810" providerId="ADAL" clId="{476962C9-13FC-45AE-8099-A171577A1F58}" dt="2022-03-29T19:56:28.616" v="12416" actId="27614"/>
        <pc:sldMkLst>
          <pc:docMk/>
          <pc:sldMk cId="1942028485" sldId="262"/>
        </pc:sldMkLst>
        <pc:spChg chg="mod ord">
          <ac:chgData name="Hernandez, Julian Thomas" userId="755bc09c-c515-4ea4-bf79-188aabc73810" providerId="ADAL" clId="{476962C9-13FC-45AE-8099-A171577A1F58}" dt="2022-03-29T19:56:27.484" v="12415" actId="122"/>
          <ac:spMkLst>
            <pc:docMk/>
            <pc:sldMk cId="1942028485" sldId="262"/>
            <ac:spMk id="2" creationId="{CEA7E745-C7F2-4962-9649-61BEA07ED112}"/>
          </ac:spMkLst>
        </pc:spChg>
        <pc:spChg chg="add del mod">
          <ac:chgData name="Hernandez, Julian Thomas" userId="755bc09c-c515-4ea4-bf79-188aabc73810" providerId="ADAL" clId="{476962C9-13FC-45AE-8099-A171577A1F58}" dt="2022-03-15T19:23:54.842" v="7867" actId="478"/>
          <ac:spMkLst>
            <pc:docMk/>
            <pc:sldMk cId="1942028485" sldId="262"/>
            <ac:spMk id="3" creationId="{990626A0-69C0-44ED-8A64-2FA368CB5C2E}"/>
          </ac:spMkLst>
        </pc:spChg>
        <pc:spChg chg="add mod ord">
          <ac:chgData name="Hernandez, Julian Thomas" userId="755bc09c-c515-4ea4-bf79-188aabc73810" providerId="ADAL" clId="{476962C9-13FC-45AE-8099-A171577A1F58}" dt="2022-03-29T19:56:20.343" v="12414" actId="26606"/>
          <ac:spMkLst>
            <pc:docMk/>
            <pc:sldMk cId="1942028485" sldId="262"/>
            <ac:spMk id="4" creationId="{5710811D-7ED9-4E65-8ECA-4B3BB7F702F5}"/>
          </ac:spMkLst>
        </pc:spChg>
        <pc:spChg chg="add del mod">
          <ac:chgData name="Hernandez, Julian Thomas" userId="755bc09c-c515-4ea4-bf79-188aabc73810" providerId="ADAL" clId="{476962C9-13FC-45AE-8099-A171577A1F58}" dt="2022-03-15T19:24:04.345" v="7868" actId="478"/>
          <ac:spMkLst>
            <pc:docMk/>
            <pc:sldMk cId="1942028485" sldId="262"/>
            <ac:spMk id="9" creationId="{39CD584B-4EE5-40AE-A648-9638059E74D3}"/>
          </ac:spMkLst>
        </pc:spChg>
        <pc:spChg chg="add del">
          <ac:chgData name="Hernandez, Julian Thomas" userId="755bc09c-c515-4ea4-bf79-188aabc73810" providerId="ADAL" clId="{476962C9-13FC-45AE-8099-A171577A1F58}" dt="2022-03-29T19:56:20.331" v="12413" actId="26606"/>
          <ac:spMkLst>
            <pc:docMk/>
            <pc:sldMk cId="1942028485" sldId="262"/>
            <ac:spMk id="14" creationId="{0663EB55-934F-42EF-80DE-098647DE7A01}"/>
          </ac:spMkLst>
        </pc:spChg>
        <pc:spChg chg="add">
          <ac:chgData name="Hernandez, Julian Thomas" userId="755bc09c-c515-4ea4-bf79-188aabc73810" providerId="ADAL" clId="{476962C9-13FC-45AE-8099-A171577A1F58}" dt="2022-03-29T19:56:20.343" v="12414" actId="26606"/>
          <ac:spMkLst>
            <pc:docMk/>
            <pc:sldMk cId="1942028485" sldId="262"/>
            <ac:spMk id="16" creationId="{B09A8B04-373D-40BD-9442-2D3540D3CFF2}"/>
          </ac:spMkLst>
        </pc:spChg>
        <pc:picChg chg="add del mod">
          <ac:chgData name="Hernandez, Julian Thomas" userId="755bc09c-c515-4ea4-bf79-188aabc73810" providerId="ADAL" clId="{476962C9-13FC-45AE-8099-A171577A1F58}" dt="2022-02-21T21:51:28.099" v="26"/>
          <ac:picMkLst>
            <pc:docMk/>
            <pc:sldMk cId="1942028485" sldId="262"/>
            <ac:picMk id="5" creationId="{9CA2E854-E3F3-4FA0-84A2-29F07142DBC9}"/>
          </ac:picMkLst>
        </pc:picChg>
        <pc:picChg chg="add mod ord modCrop">
          <ac:chgData name="Hernandez, Julian Thomas" userId="755bc09c-c515-4ea4-bf79-188aabc73810" providerId="ADAL" clId="{476962C9-13FC-45AE-8099-A171577A1F58}" dt="2022-03-29T19:56:28.616" v="12416" actId="27614"/>
          <ac:picMkLst>
            <pc:docMk/>
            <pc:sldMk cId="1942028485" sldId="262"/>
            <ac:picMk id="6" creationId="{5E6054AC-93FC-4775-953E-834303126579}"/>
          </ac:picMkLst>
        </pc:picChg>
        <pc:picChg chg="add mod">
          <ac:chgData name="Hernandez, Julian Thomas" userId="755bc09c-c515-4ea4-bf79-188aabc73810" providerId="ADAL" clId="{476962C9-13FC-45AE-8099-A171577A1F58}" dt="2022-03-29T19:56:20.343" v="12414" actId="26606"/>
          <ac:picMkLst>
            <pc:docMk/>
            <pc:sldMk cId="1942028485" sldId="262"/>
            <ac:picMk id="7" creationId="{028BCA03-2F54-43D8-918F-C79E27A7FE22}"/>
          </ac:picMkLst>
        </pc:picChg>
        <pc:cxnChg chg="add del">
          <ac:chgData name="Hernandez, Julian Thomas" userId="755bc09c-c515-4ea4-bf79-188aabc73810" providerId="ADAL" clId="{476962C9-13FC-45AE-8099-A171577A1F58}" dt="2022-03-29T19:56:20.331" v="12413" actId="26606"/>
          <ac:cxnSpMkLst>
            <pc:docMk/>
            <pc:sldMk cId="1942028485" sldId="262"/>
            <ac:cxnSpMk id="12" creationId="{B31FD3CE-CE0A-4FD9-967C-4D340CA3788F}"/>
          </ac:cxnSpMkLst>
        </pc:cxnChg>
        <pc:cxnChg chg="add">
          <ac:chgData name="Hernandez, Julian Thomas" userId="755bc09c-c515-4ea4-bf79-188aabc73810" providerId="ADAL" clId="{476962C9-13FC-45AE-8099-A171577A1F58}" dt="2022-03-29T19:56:20.343" v="12414" actId="26606"/>
          <ac:cxnSpMkLst>
            <pc:docMk/>
            <pc:sldMk cId="1942028485" sldId="262"/>
            <ac:cxnSpMk id="17" creationId="{B5028193-7250-4674-AA37-E9040429AE0B}"/>
          </ac:cxnSpMkLst>
        </pc:cxnChg>
      </pc:sldChg>
      <pc:sldChg chg="addSp delSp modSp mod setBg">
        <pc:chgData name="Hernandez, Julian Thomas" userId="755bc09c-c515-4ea4-bf79-188aabc73810" providerId="ADAL" clId="{476962C9-13FC-45AE-8099-A171577A1F58}" dt="2022-03-30T19:37:07.309" v="12864" actId="1076"/>
        <pc:sldMkLst>
          <pc:docMk/>
          <pc:sldMk cId="2691151290" sldId="263"/>
        </pc:sldMkLst>
        <pc:spChg chg="mod">
          <ac:chgData name="Hernandez, Julian Thomas" userId="755bc09c-c515-4ea4-bf79-188aabc73810" providerId="ADAL" clId="{476962C9-13FC-45AE-8099-A171577A1F58}" dt="2022-03-29T19:43:12.658" v="12239"/>
          <ac:spMkLst>
            <pc:docMk/>
            <pc:sldMk cId="2691151290" sldId="263"/>
            <ac:spMk id="2" creationId="{31C83F2B-A87A-48EC-97CD-24F7DB7ECF22}"/>
          </ac:spMkLst>
        </pc:spChg>
        <pc:spChg chg="mod">
          <ac:chgData name="Hernandez, Julian Thomas" userId="755bc09c-c515-4ea4-bf79-188aabc73810" providerId="ADAL" clId="{476962C9-13FC-45AE-8099-A171577A1F58}" dt="2022-03-22T22:03:52.439" v="9650" actId="1076"/>
          <ac:spMkLst>
            <pc:docMk/>
            <pc:sldMk cId="2691151290" sldId="263"/>
            <ac:spMk id="6" creationId="{288CA239-C670-45B9-A18C-83A5BB3DF711}"/>
          </ac:spMkLst>
        </pc:spChg>
        <pc:spChg chg="add del mod">
          <ac:chgData name="Hernandez, Julian Thomas" userId="755bc09c-c515-4ea4-bf79-188aabc73810" providerId="ADAL" clId="{476962C9-13FC-45AE-8099-A171577A1F58}" dt="2022-03-30T19:37:07.309" v="12864" actId="1076"/>
          <ac:spMkLst>
            <pc:docMk/>
            <pc:sldMk cId="2691151290" sldId="263"/>
            <ac:spMk id="7" creationId="{3D61EDB5-8ED5-4D9A-9A49-0E8E01DDA376}"/>
          </ac:spMkLst>
        </pc:spChg>
        <pc:spChg chg="add mod">
          <ac:chgData name="Hernandez, Julian Thomas" userId="755bc09c-c515-4ea4-bf79-188aabc73810" providerId="ADAL" clId="{476962C9-13FC-45AE-8099-A171577A1F58}" dt="2022-03-29T19:53:04.654" v="12375" actId="2085"/>
          <ac:spMkLst>
            <pc:docMk/>
            <pc:sldMk cId="2691151290" sldId="263"/>
            <ac:spMk id="8" creationId="{C6BAF35A-C709-46E9-B484-5AF676051B81}"/>
          </ac:spMkLst>
        </pc:spChg>
        <pc:spChg chg="add del mod">
          <ac:chgData name="Hernandez, Julian Thomas" userId="755bc09c-c515-4ea4-bf79-188aabc73810" providerId="ADAL" clId="{476962C9-13FC-45AE-8099-A171577A1F58}" dt="2022-03-14T23:16:00.660" v="4404" actId="931"/>
          <ac:spMkLst>
            <pc:docMk/>
            <pc:sldMk cId="2691151290" sldId="263"/>
            <ac:spMk id="10" creationId="{8628DE42-DB42-4E0C-A8CC-F79EB1A84AA5}"/>
          </ac:spMkLst>
        </pc:spChg>
        <pc:grpChg chg="add mod">
          <ac:chgData name="Hernandez, Julian Thomas" userId="755bc09c-c515-4ea4-bf79-188aabc73810" providerId="ADAL" clId="{476962C9-13FC-45AE-8099-A171577A1F58}" dt="2022-03-30T19:36:49.586" v="12859" actId="14100"/>
          <ac:grpSpMkLst>
            <pc:docMk/>
            <pc:sldMk cId="2691151290" sldId="263"/>
            <ac:grpSpMk id="9" creationId="{24C346FF-246D-4B3E-8B92-CE9FB7D34D45}"/>
          </ac:grpSpMkLst>
        </pc:grpChg>
        <pc:picChg chg="del mod">
          <ac:chgData name="Hernandez, Julian Thomas" userId="755bc09c-c515-4ea4-bf79-188aabc73810" providerId="ADAL" clId="{476962C9-13FC-45AE-8099-A171577A1F58}" dt="2022-03-14T23:15:51.936" v="4403" actId="478"/>
          <ac:picMkLst>
            <pc:docMk/>
            <pc:sldMk cId="2691151290" sldId="263"/>
            <ac:picMk id="4" creationId="{E66A62E0-A135-420B-A9F1-54C2E6DD1BFE}"/>
          </ac:picMkLst>
        </pc:picChg>
        <pc:picChg chg="add mod">
          <ac:chgData name="Hernandez, Julian Thomas" userId="755bc09c-c515-4ea4-bf79-188aabc73810" providerId="ADAL" clId="{476962C9-13FC-45AE-8099-A171577A1F58}" dt="2022-03-29T19:52:59.486" v="12374" actId="1582"/>
          <ac:picMkLst>
            <pc:docMk/>
            <pc:sldMk cId="2691151290" sldId="263"/>
            <ac:picMk id="5" creationId="{3B3247A6-9D78-4F85-8827-8D951E552EE0}"/>
          </ac:picMkLst>
        </pc:picChg>
        <pc:picChg chg="add mod">
          <ac:chgData name="Hernandez, Julian Thomas" userId="755bc09c-c515-4ea4-bf79-188aabc73810" providerId="ADAL" clId="{476962C9-13FC-45AE-8099-A171577A1F58}" dt="2022-03-30T19:37:04.339" v="12863" actId="14100"/>
          <ac:picMkLst>
            <pc:docMk/>
            <pc:sldMk cId="2691151290" sldId="263"/>
            <ac:picMk id="12" creationId="{0F47E2E1-9EB4-41FC-B152-99910ED957F2}"/>
          </ac:picMkLst>
        </pc:picChg>
      </pc:sldChg>
      <pc:sldChg chg="addSp delSp modSp mod">
        <pc:chgData name="Hernandez, Julian Thomas" userId="755bc09c-c515-4ea4-bf79-188aabc73810" providerId="ADAL" clId="{476962C9-13FC-45AE-8099-A171577A1F58}" dt="2022-03-31T18:20:01.468" v="12941" actId="20577"/>
        <pc:sldMkLst>
          <pc:docMk/>
          <pc:sldMk cId="1620987783" sldId="264"/>
        </pc:sldMkLst>
        <pc:spChg chg="mod">
          <ac:chgData name="Hernandez, Julian Thomas" userId="755bc09c-c515-4ea4-bf79-188aabc73810" providerId="ADAL" clId="{476962C9-13FC-45AE-8099-A171577A1F58}" dt="2022-03-29T19:43:12.658" v="12239"/>
          <ac:spMkLst>
            <pc:docMk/>
            <pc:sldMk cId="1620987783" sldId="264"/>
            <ac:spMk id="2" creationId="{CEA7E745-C7F2-4962-9649-61BEA07ED112}"/>
          </ac:spMkLst>
        </pc:spChg>
        <pc:spChg chg="mod">
          <ac:chgData name="Hernandez, Julian Thomas" userId="755bc09c-c515-4ea4-bf79-188aabc73810" providerId="ADAL" clId="{476962C9-13FC-45AE-8099-A171577A1F58}" dt="2022-03-31T18:20:01.468" v="12941" actId="20577"/>
          <ac:spMkLst>
            <pc:docMk/>
            <pc:sldMk cId="1620987783" sldId="264"/>
            <ac:spMk id="3" creationId="{990626A0-69C0-44ED-8A64-2FA368CB5C2E}"/>
          </ac:spMkLst>
        </pc:spChg>
        <pc:spChg chg="add del mod">
          <ac:chgData name="Hernandez, Julian Thomas" userId="755bc09c-c515-4ea4-bf79-188aabc73810" providerId="ADAL" clId="{476962C9-13FC-45AE-8099-A171577A1F58}" dt="2022-03-21T22:23:25.213" v="9095"/>
          <ac:spMkLst>
            <pc:docMk/>
            <pc:sldMk cId="1620987783" sldId="264"/>
            <ac:spMk id="4" creationId="{A54E407C-51F3-40EB-B313-4ECAEA542933}"/>
          </ac:spMkLst>
        </pc:spChg>
      </pc:sldChg>
      <pc:sldChg chg="addSp delSp modSp mod setBg">
        <pc:chgData name="Hernandez, Julian Thomas" userId="755bc09c-c515-4ea4-bf79-188aabc73810" providerId="ADAL" clId="{476962C9-13FC-45AE-8099-A171577A1F58}" dt="2022-03-29T19:57:01.119" v="12422" actId="1582"/>
        <pc:sldMkLst>
          <pc:docMk/>
          <pc:sldMk cId="1691785894" sldId="265"/>
        </pc:sldMkLst>
        <pc:spChg chg="mod">
          <ac:chgData name="Hernandez, Julian Thomas" userId="755bc09c-c515-4ea4-bf79-188aabc73810" providerId="ADAL" clId="{476962C9-13FC-45AE-8099-A171577A1F58}" dt="2022-03-29T19:43:12.658" v="12239"/>
          <ac:spMkLst>
            <pc:docMk/>
            <pc:sldMk cId="1691785894" sldId="265"/>
            <ac:spMk id="2" creationId="{5BE32118-B111-4E4F-A8A3-5E70FB25C07F}"/>
          </ac:spMkLst>
        </pc:spChg>
        <pc:spChg chg="mod">
          <ac:chgData name="Hernandez, Julian Thomas" userId="755bc09c-c515-4ea4-bf79-188aabc73810" providerId="ADAL" clId="{476962C9-13FC-45AE-8099-A171577A1F58}" dt="2022-03-29T19:49:24.470" v="12324" actId="14100"/>
          <ac:spMkLst>
            <pc:docMk/>
            <pc:sldMk cId="1691785894" sldId="265"/>
            <ac:spMk id="3" creationId="{7804C791-7B85-48F2-9308-85BA3CFB496B}"/>
          </ac:spMkLst>
        </pc:spChg>
        <pc:spChg chg="add del mod topLvl">
          <ac:chgData name="Hernandez, Julian Thomas" userId="755bc09c-c515-4ea4-bf79-188aabc73810" providerId="ADAL" clId="{476962C9-13FC-45AE-8099-A171577A1F58}" dt="2022-03-15T01:17:31.034" v="5511" actId="478"/>
          <ac:spMkLst>
            <pc:docMk/>
            <pc:sldMk cId="1691785894" sldId="265"/>
            <ac:spMk id="6" creationId="{9B88E23B-07C1-4EF6-B656-9DBE1DDD8D8D}"/>
          </ac:spMkLst>
        </pc:spChg>
        <pc:spChg chg="add del mod">
          <ac:chgData name="Hernandez, Julian Thomas" userId="755bc09c-c515-4ea4-bf79-188aabc73810" providerId="ADAL" clId="{476962C9-13FC-45AE-8099-A171577A1F58}" dt="2022-03-29T19:48:30.270" v="12299" actId="14100"/>
          <ac:spMkLst>
            <pc:docMk/>
            <pc:sldMk cId="1691785894" sldId="265"/>
            <ac:spMk id="7" creationId="{2BEC5E9D-189C-4E7D-B44E-050C0DEBBD1B}"/>
          </ac:spMkLst>
        </pc:spChg>
        <pc:spChg chg="add del mod topLvl">
          <ac:chgData name="Hernandez, Julian Thomas" userId="755bc09c-c515-4ea4-bf79-188aabc73810" providerId="ADAL" clId="{476962C9-13FC-45AE-8099-A171577A1F58}" dt="2022-03-15T01:17:27.808" v="5510" actId="478"/>
          <ac:spMkLst>
            <pc:docMk/>
            <pc:sldMk cId="1691785894" sldId="265"/>
            <ac:spMk id="11" creationId="{8C62186D-4F05-44A4-AD99-C09482499D28}"/>
          </ac:spMkLst>
        </pc:spChg>
        <pc:spChg chg="add del mod">
          <ac:chgData name="Hernandez, Julian Thomas" userId="755bc09c-c515-4ea4-bf79-188aabc73810" providerId="ADAL" clId="{476962C9-13FC-45AE-8099-A171577A1F58}" dt="2022-03-15T20:32:35.305" v="8159" actId="478"/>
          <ac:spMkLst>
            <pc:docMk/>
            <pc:sldMk cId="1691785894" sldId="265"/>
            <ac:spMk id="14" creationId="{F8D7CE10-F4DE-466F-A97E-3D053330A639}"/>
          </ac:spMkLst>
        </pc:spChg>
        <pc:grpChg chg="add del mod">
          <ac:chgData name="Hernandez, Julian Thomas" userId="755bc09c-c515-4ea4-bf79-188aabc73810" providerId="ADAL" clId="{476962C9-13FC-45AE-8099-A171577A1F58}" dt="2022-03-15T01:17:31.034" v="5511" actId="478"/>
          <ac:grpSpMkLst>
            <pc:docMk/>
            <pc:sldMk cId="1691785894" sldId="265"/>
            <ac:grpSpMk id="7" creationId="{5297D7DF-907E-420C-BE35-53E643F47E69}"/>
          </ac:grpSpMkLst>
        </pc:grpChg>
        <pc:grpChg chg="add del mod">
          <ac:chgData name="Hernandez, Julian Thomas" userId="755bc09c-c515-4ea4-bf79-188aabc73810" providerId="ADAL" clId="{476962C9-13FC-45AE-8099-A171577A1F58}" dt="2022-03-15T01:17:27.808" v="5510" actId="478"/>
          <ac:grpSpMkLst>
            <pc:docMk/>
            <pc:sldMk cId="1691785894" sldId="265"/>
            <ac:grpSpMk id="12" creationId="{A494A622-D0D7-4E1D-B398-40CB0F4458EB}"/>
          </ac:grpSpMkLst>
        </pc:grpChg>
        <pc:picChg chg="add del mod">
          <ac:chgData name="Hernandez, Julian Thomas" userId="755bc09c-c515-4ea4-bf79-188aabc73810" providerId="ADAL" clId="{476962C9-13FC-45AE-8099-A171577A1F58}" dt="2022-03-15T20:32:29.558" v="8157" actId="22"/>
          <ac:picMkLst>
            <pc:docMk/>
            <pc:sldMk cId="1691785894" sldId="265"/>
            <ac:picMk id="5" creationId="{3603C178-CDB5-45A0-91EA-CB126A30A765}"/>
          </ac:picMkLst>
        </pc:picChg>
        <pc:picChg chg="add del mod topLvl">
          <ac:chgData name="Hernandez, Julian Thomas" userId="755bc09c-c515-4ea4-bf79-188aabc73810" providerId="ADAL" clId="{476962C9-13FC-45AE-8099-A171577A1F58}" dt="2022-03-15T01:19:25.629" v="5521" actId="478"/>
          <ac:picMkLst>
            <pc:docMk/>
            <pc:sldMk cId="1691785894" sldId="265"/>
            <ac:picMk id="5" creationId="{457542F1-D4CB-40FC-9F50-83E489093338}"/>
          </ac:picMkLst>
        </pc:picChg>
        <pc:picChg chg="add del mod">
          <ac:chgData name="Hernandez, Julian Thomas" userId="755bc09c-c515-4ea4-bf79-188aabc73810" providerId="ADAL" clId="{476962C9-13FC-45AE-8099-A171577A1F58}" dt="2022-02-22T18:15:25.099" v="1665" actId="931"/>
          <ac:picMkLst>
            <pc:docMk/>
            <pc:sldMk cId="1691785894" sldId="265"/>
            <ac:picMk id="8" creationId="{3A940046-3F82-4967-985F-98BA2C398E44}"/>
          </ac:picMkLst>
        </pc:picChg>
        <pc:picChg chg="add del mod modCrop">
          <ac:chgData name="Hernandez, Julian Thomas" userId="755bc09c-c515-4ea4-bf79-188aabc73810" providerId="ADAL" clId="{476962C9-13FC-45AE-8099-A171577A1F58}" dt="2022-03-15T01:20:02.368" v="5528" actId="478"/>
          <ac:picMkLst>
            <pc:docMk/>
            <pc:sldMk cId="1691785894" sldId="265"/>
            <ac:picMk id="8" creationId="{DE542F80-0E74-4A92-B50A-559C560275CA}"/>
          </ac:picMkLst>
        </pc:picChg>
        <pc:picChg chg="add mod topLvl">
          <ac:chgData name="Hernandez, Julian Thomas" userId="755bc09c-c515-4ea4-bf79-188aabc73810" providerId="ADAL" clId="{476962C9-13FC-45AE-8099-A171577A1F58}" dt="2022-03-29T19:57:01.119" v="12422" actId="1582"/>
          <ac:picMkLst>
            <pc:docMk/>
            <pc:sldMk cId="1691785894" sldId="265"/>
            <ac:picMk id="10" creationId="{7FCDD93D-7BAC-4081-AE00-3064C2474815}"/>
          </ac:picMkLst>
        </pc:picChg>
        <pc:picChg chg="add mod">
          <ac:chgData name="Hernandez, Julian Thomas" userId="755bc09c-c515-4ea4-bf79-188aabc73810" providerId="ADAL" clId="{476962C9-13FC-45AE-8099-A171577A1F58}" dt="2022-03-29T19:57:01.119" v="12422" actId="1582"/>
          <ac:picMkLst>
            <pc:docMk/>
            <pc:sldMk cId="1691785894" sldId="265"/>
            <ac:picMk id="13" creationId="{8F38004E-1D9A-4AD9-BF8B-19F74C4D2B03}"/>
          </ac:picMkLst>
        </pc:picChg>
      </pc:sldChg>
      <pc:sldChg chg="del">
        <pc:chgData name="Hernandez, Julian Thomas" userId="755bc09c-c515-4ea4-bf79-188aabc73810" providerId="ADAL" clId="{476962C9-13FC-45AE-8099-A171577A1F58}" dt="2022-02-17T23:12:48.169" v="4" actId="47"/>
        <pc:sldMkLst>
          <pc:docMk/>
          <pc:sldMk cId="654023244" sldId="266"/>
        </pc:sldMkLst>
      </pc:sldChg>
      <pc:sldChg chg="delSp modSp add del mod">
        <pc:chgData name="Hernandez, Julian Thomas" userId="755bc09c-c515-4ea4-bf79-188aabc73810" providerId="ADAL" clId="{476962C9-13FC-45AE-8099-A171577A1F58}" dt="2022-03-14T23:29:14.582" v="5212" actId="2696"/>
        <pc:sldMkLst>
          <pc:docMk/>
          <pc:sldMk cId="1518245432" sldId="266"/>
        </pc:sldMkLst>
        <pc:spChg chg="mod">
          <ac:chgData name="Hernandez, Julian Thomas" userId="755bc09c-c515-4ea4-bf79-188aabc73810" providerId="ADAL" clId="{476962C9-13FC-45AE-8099-A171577A1F58}" dt="2022-02-21T22:24:00.787" v="976" actId="20577"/>
          <ac:spMkLst>
            <pc:docMk/>
            <pc:sldMk cId="1518245432" sldId="266"/>
            <ac:spMk id="2" creationId="{CEA7E745-C7F2-4962-9649-61BEA07ED112}"/>
          </ac:spMkLst>
        </pc:spChg>
        <pc:spChg chg="mod">
          <ac:chgData name="Hernandez, Julian Thomas" userId="755bc09c-c515-4ea4-bf79-188aabc73810" providerId="ADAL" clId="{476962C9-13FC-45AE-8099-A171577A1F58}" dt="2022-02-22T18:06:27.396" v="1479"/>
          <ac:spMkLst>
            <pc:docMk/>
            <pc:sldMk cId="1518245432" sldId="266"/>
            <ac:spMk id="3" creationId="{990626A0-69C0-44ED-8A64-2FA368CB5C2E}"/>
          </ac:spMkLst>
        </pc:spChg>
        <pc:picChg chg="del">
          <ac:chgData name="Hernandez, Julian Thomas" userId="755bc09c-c515-4ea4-bf79-188aabc73810" providerId="ADAL" clId="{476962C9-13FC-45AE-8099-A171577A1F58}" dt="2022-02-21T22:24:03.171" v="977" actId="478"/>
          <ac:picMkLst>
            <pc:docMk/>
            <pc:sldMk cId="1518245432" sldId="266"/>
            <ac:picMk id="7" creationId="{028BCA03-2F54-43D8-918F-C79E27A7FE22}"/>
          </ac:picMkLst>
        </pc:picChg>
      </pc:sldChg>
      <pc:sldChg chg="addSp delSp modSp add del mod">
        <pc:chgData name="Hernandez, Julian Thomas" userId="755bc09c-c515-4ea4-bf79-188aabc73810" providerId="ADAL" clId="{476962C9-13FC-45AE-8099-A171577A1F58}" dt="2022-03-14T20:55:52.400" v="2983" actId="47"/>
        <pc:sldMkLst>
          <pc:docMk/>
          <pc:sldMk cId="2507263203" sldId="267"/>
        </pc:sldMkLst>
        <pc:spChg chg="mod">
          <ac:chgData name="Hernandez, Julian Thomas" userId="755bc09c-c515-4ea4-bf79-188aabc73810" providerId="ADAL" clId="{476962C9-13FC-45AE-8099-A171577A1F58}" dt="2022-03-01T02:36:59.190" v="2276" actId="20577"/>
          <ac:spMkLst>
            <pc:docMk/>
            <pc:sldMk cId="2507263203" sldId="267"/>
            <ac:spMk id="2" creationId="{6456CF5E-7EEC-4733-B686-6362F5C2DCF3}"/>
          </ac:spMkLst>
        </pc:spChg>
        <pc:picChg chg="del mod">
          <ac:chgData name="Hernandez, Julian Thomas" userId="755bc09c-c515-4ea4-bf79-188aabc73810" providerId="ADAL" clId="{476962C9-13FC-45AE-8099-A171577A1F58}" dt="2022-03-01T02:52:50.478" v="2293" actId="21"/>
          <ac:picMkLst>
            <pc:docMk/>
            <pc:sldMk cId="2507263203" sldId="267"/>
            <ac:picMk id="4" creationId="{4CBA361E-5C81-441F-B79A-80BABF68988C}"/>
          </ac:picMkLst>
        </pc:picChg>
        <pc:picChg chg="add mod">
          <ac:chgData name="Hernandez, Julian Thomas" userId="755bc09c-c515-4ea4-bf79-188aabc73810" providerId="ADAL" clId="{476962C9-13FC-45AE-8099-A171577A1F58}" dt="2022-03-01T02:52:55.966" v="2296" actId="1076"/>
          <ac:picMkLst>
            <pc:docMk/>
            <pc:sldMk cId="2507263203" sldId="267"/>
            <ac:picMk id="5" creationId="{C5EA8408-5753-408B-9BEC-9DD1E17FC2DD}"/>
          </ac:picMkLst>
        </pc:picChg>
        <pc:picChg chg="add mod">
          <ac:chgData name="Hernandez, Julian Thomas" userId="755bc09c-c515-4ea4-bf79-188aabc73810" providerId="ADAL" clId="{476962C9-13FC-45AE-8099-A171577A1F58}" dt="2022-03-01T02:55:44.719" v="2308" actId="1076"/>
          <ac:picMkLst>
            <pc:docMk/>
            <pc:sldMk cId="2507263203" sldId="267"/>
            <ac:picMk id="6" creationId="{AE7956A1-9220-437E-BD43-FE0FB1A0E083}"/>
          </ac:picMkLst>
        </pc:picChg>
        <pc:picChg chg="add mod">
          <ac:chgData name="Hernandez, Julian Thomas" userId="755bc09c-c515-4ea4-bf79-188aabc73810" providerId="ADAL" clId="{476962C9-13FC-45AE-8099-A171577A1F58}" dt="2022-03-01T02:55:44.719" v="2308" actId="1076"/>
          <ac:picMkLst>
            <pc:docMk/>
            <pc:sldMk cId="2507263203" sldId="267"/>
            <ac:picMk id="8" creationId="{EF63EC5F-7FAF-4D65-8A01-9FB14EAC5631}"/>
          </ac:picMkLst>
        </pc:picChg>
      </pc:sldChg>
      <pc:sldChg chg="addSp delSp modSp add mod setBg">
        <pc:chgData name="Hernandez, Julian Thomas" userId="755bc09c-c515-4ea4-bf79-188aabc73810" providerId="ADAL" clId="{476962C9-13FC-45AE-8099-A171577A1F58}" dt="2022-03-29T19:53:19.895" v="12377" actId="1582"/>
        <pc:sldMkLst>
          <pc:docMk/>
          <pc:sldMk cId="1377618549" sldId="268"/>
        </pc:sldMkLst>
        <pc:spChg chg="mod">
          <ac:chgData name="Hernandez, Julian Thomas" userId="755bc09c-c515-4ea4-bf79-188aabc73810" providerId="ADAL" clId="{476962C9-13FC-45AE-8099-A171577A1F58}" dt="2022-03-29T19:43:12.658" v="12239"/>
          <ac:spMkLst>
            <pc:docMk/>
            <pc:sldMk cId="1377618549" sldId="268"/>
            <ac:spMk id="2" creationId="{31C83F2B-A87A-48EC-97CD-24F7DB7ECF22}"/>
          </ac:spMkLst>
        </pc:spChg>
        <pc:spChg chg="mod">
          <ac:chgData name="Hernandez, Julian Thomas" userId="755bc09c-c515-4ea4-bf79-188aabc73810" providerId="ADAL" clId="{476962C9-13FC-45AE-8099-A171577A1F58}" dt="2022-03-14T20:23:03.028" v="2778" actId="20577"/>
          <ac:spMkLst>
            <pc:docMk/>
            <pc:sldMk cId="1377618549" sldId="268"/>
            <ac:spMk id="6" creationId="{288CA239-C670-45B9-A18C-83A5BB3DF711}"/>
          </ac:spMkLst>
        </pc:spChg>
        <pc:spChg chg="del">
          <ac:chgData name="Hernandez, Julian Thomas" userId="755bc09c-c515-4ea4-bf79-188aabc73810" providerId="ADAL" clId="{476962C9-13FC-45AE-8099-A171577A1F58}" dt="2022-03-14T20:23:13.126" v="2782" actId="478"/>
          <ac:spMkLst>
            <pc:docMk/>
            <pc:sldMk cId="1377618549" sldId="268"/>
            <ac:spMk id="7" creationId="{3D61EDB5-8ED5-4D9A-9A49-0E8E01DDA376}"/>
          </ac:spMkLst>
        </pc:spChg>
        <pc:spChg chg="add del mod">
          <ac:chgData name="Hernandez, Julian Thomas" userId="755bc09c-c515-4ea4-bf79-188aabc73810" providerId="ADAL" clId="{476962C9-13FC-45AE-8099-A171577A1F58}" dt="2022-03-14T20:23:12.255" v="2781" actId="478"/>
          <ac:spMkLst>
            <pc:docMk/>
            <pc:sldMk cId="1377618549" sldId="268"/>
            <ac:spMk id="10" creationId="{DD58B05A-8247-4A35-B658-629BCD9BAC71}"/>
          </ac:spMkLst>
        </pc:spChg>
        <pc:spChg chg="add mod">
          <ac:chgData name="Hernandez, Julian Thomas" userId="755bc09c-c515-4ea4-bf79-188aabc73810" providerId="ADAL" clId="{476962C9-13FC-45AE-8099-A171577A1F58}" dt="2022-03-22T20:40:28.624" v="9306" actId="20577"/>
          <ac:spMkLst>
            <pc:docMk/>
            <pc:sldMk cId="1377618549" sldId="268"/>
            <ac:spMk id="15" creationId="{119CD08E-BC55-4D35-B5A6-A0D07B17CD5C}"/>
          </ac:spMkLst>
        </pc:spChg>
        <pc:grpChg chg="del">
          <ac:chgData name="Hernandez, Julian Thomas" userId="755bc09c-c515-4ea4-bf79-188aabc73810" providerId="ADAL" clId="{476962C9-13FC-45AE-8099-A171577A1F58}" dt="2022-03-14T20:23:08.753" v="2780" actId="478"/>
          <ac:grpSpMkLst>
            <pc:docMk/>
            <pc:sldMk cId="1377618549" sldId="268"/>
            <ac:grpSpMk id="9" creationId="{24C346FF-246D-4B3E-8B92-CE9FB7D34D45}"/>
          </ac:grpSpMkLst>
        </pc:grpChg>
        <pc:picChg chg="add mod modCrop">
          <ac:chgData name="Hernandez, Julian Thomas" userId="755bc09c-c515-4ea4-bf79-188aabc73810" providerId="ADAL" clId="{476962C9-13FC-45AE-8099-A171577A1F58}" dt="2022-03-29T19:53:19.895" v="12377" actId="1582"/>
          <ac:picMkLst>
            <pc:docMk/>
            <pc:sldMk cId="1377618549" sldId="268"/>
            <ac:picMk id="4" creationId="{5F72808C-0D63-4581-9266-BEAF29C68913}"/>
          </ac:picMkLst>
        </pc:picChg>
        <pc:picChg chg="del">
          <ac:chgData name="Hernandez, Julian Thomas" userId="755bc09c-c515-4ea4-bf79-188aabc73810" providerId="ADAL" clId="{476962C9-13FC-45AE-8099-A171577A1F58}" dt="2022-03-14T20:23:04.708" v="2779" actId="478"/>
          <ac:picMkLst>
            <pc:docMk/>
            <pc:sldMk cId="1377618549" sldId="268"/>
            <ac:picMk id="4" creationId="{E66A62E0-A135-420B-A9F1-54C2E6DD1BFE}"/>
          </ac:picMkLst>
        </pc:picChg>
        <pc:picChg chg="add del mod">
          <ac:chgData name="Hernandez, Julian Thomas" userId="755bc09c-c515-4ea4-bf79-188aabc73810" providerId="ADAL" clId="{476962C9-13FC-45AE-8099-A171577A1F58}" dt="2022-03-29T19:53:19.895" v="12377" actId="1582"/>
          <ac:picMkLst>
            <pc:docMk/>
            <pc:sldMk cId="1377618549" sldId="268"/>
            <ac:picMk id="7" creationId="{3D2818DC-5004-4803-A137-0661A255F423}"/>
          </ac:picMkLst>
        </pc:picChg>
        <pc:picChg chg="add del mod">
          <ac:chgData name="Hernandez, Julian Thomas" userId="755bc09c-c515-4ea4-bf79-188aabc73810" providerId="ADAL" clId="{476962C9-13FC-45AE-8099-A171577A1F58}" dt="2022-03-15T02:00:27.911" v="7077"/>
          <ac:picMkLst>
            <pc:docMk/>
            <pc:sldMk cId="1377618549" sldId="268"/>
            <ac:picMk id="10" creationId="{257E0634-618E-4A6E-9874-ED4C55B00B32}"/>
          </ac:picMkLst>
        </pc:picChg>
        <pc:picChg chg="add del mod">
          <ac:chgData name="Hernandez, Julian Thomas" userId="755bc09c-c515-4ea4-bf79-188aabc73810" providerId="ADAL" clId="{476962C9-13FC-45AE-8099-A171577A1F58}" dt="2022-03-14T21:16:27.129" v="4058" actId="478"/>
          <ac:picMkLst>
            <pc:docMk/>
            <pc:sldMk cId="1377618549" sldId="268"/>
            <ac:picMk id="12" creationId="{F75CCA50-EDC2-46B2-869E-99252F80C73E}"/>
          </ac:picMkLst>
        </pc:picChg>
        <pc:picChg chg="add mod">
          <ac:chgData name="Hernandez, Julian Thomas" userId="755bc09c-c515-4ea4-bf79-188aabc73810" providerId="ADAL" clId="{476962C9-13FC-45AE-8099-A171577A1F58}" dt="2022-03-29T19:53:19.895" v="12377" actId="1582"/>
          <ac:picMkLst>
            <pc:docMk/>
            <pc:sldMk cId="1377618549" sldId="268"/>
            <ac:picMk id="14" creationId="{581C4A2D-838B-45A9-9B47-C2BDB62D81F1}"/>
          </ac:picMkLst>
        </pc:picChg>
      </pc:sldChg>
      <pc:sldChg chg="modSp add mod setBg">
        <pc:chgData name="Hernandez, Julian Thomas" userId="755bc09c-c515-4ea4-bf79-188aabc73810" providerId="ADAL" clId="{476962C9-13FC-45AE-8099-A171577A1F58}" dt="2022-03-30T19:40:19.148" v="12865" actId="1076"/>
        <pc:sldMkLst>
          <pc:docMk/>
          <pc:sldMk cId="2564758327" sldId="269"/>
        </pc:sldMkLst>
        <pc:spChg chg="mod">
          <ac:chgData name="Hernandez, Julian Thomas" userId="755bc09c-c515-4ea4-bf79-188aabc73810" providerId="ADAL" clId="{476962C9-13FC-45AE-8099-A171577A1F58}" dt="2022-03-29T19:43:12.658" v="12239"/>
          <ac:spMkLst>
            <pc:docMk/>
            <pc:sldMk cId="2564758327" sldId="269"/>
            <ac:spMk id="2" creationId="{DFDC5F48-C8B5-421B-B8DB-AEF115066360}"/>
          </ac:spMkLst>
        </pc:spChg>
        <pc:picChg chg="mod">
          <ac:chgData name="Hernandez, Julian Thomas" userId="755bc09c-c515-4ea4-bf79-188aabc73810" providerId="ADAL" clId="{476962C9-13FC-45AE-8099-A171577A1F58}" dt="2022-03-30T19:40:19.148" v="12865" actId="1076"/>
          <ac:picMkLst>
            <pc:docMk/>
            <pc:sldMk cId="2564758327" sldId="269"/>
            <ac:picMk id="5" creationId="{74668CFB-1964-4B68-929F-9067988E2CFB}"/>
          </ac:picMkLst>
        </pc:picChg>
      </pc:sldChg>
      <pc:sldChg chg="addSp delSp modSp new del mod">
        <pc:chgData name="Hernandez, Julian Thomas" userId="755bc09c-c515-4ea4-bf79-188aabc73810" providerId="ADAL" clId="{476962C9-13FC-45AE-8099-A171577A1F58}" dt="2022-03-21T15:47:02.865" v="8700" actId="2696"/>
        <pc:sldMkLst>
          <pc:docMk/>
          <pc:sldMk cId="4182684944" sldId="269"/>
        </pc:sldMkLst>
        <pc:spChg chg="mod">
          <ac:chgData name="Hernandez, Julian Thomas" userId="755bc09c-c515-4ea4-bf79-188aabc73810" providerId="ADAL" clId="{476962C9-13FC-45AE-8099-A171577A1F58}" dt="2022-03-15T21:45:04.247" v="8630"/>
          <ac:spMkLst>
            <pc:docMk/>
            <pc:sldMk cId="4182684944" sldId="269"/>
            <ac:spMk id="2" creationId="{DFDC5F48-C8B5-421B-B8DB-AEF115066360}"/>
          </ac:spMkLst>
        </pc:spChg>
        <pc:spChg chg="del mod">
          <ac:chgData name="Hernandez, Julian Thomas" userId="755bc09c-c515-4ea4-bf79-188aabc73810" providerId="ADAL" clId="{476962C9-13FC-45AE-8099-A171577A1F58}" dt="2022-03-14T20:28:10.832" v="2912"/>
          <ac:spMkLst>
            <pc:docMk/>
            <pc:sldMk cId="4182684944" sldId="269"/>
            <ac:spMk id="3" creationId="{D21EC202-E755-44C1-9C38-BF2684F7FF8F}"/>
          </ac:spMkLst>
        </pc:spChg>
        <pc:picChg chg="add mod">
          <ac:chgData name="Hernandez, Julian Thomas" userId="755bc09c-c515-4ea4-bf79-188aabc73810" providerId="ADAL" clId="{476962C9-13FC-45AE-8099-A171577A1F58}" dt="2022-03-14T20:35:20.134" v="2916" actId="1076"/>
          <ac:picMkLst>
            <pc:docMk/>
            <pc:sldMk cId="4182684944" sldId="269"/>
            <ac:picMk id="5" creationId="{74668CFB-1964-4B68-929F-9067988E2CFB}"/>
          </ac:picMkLst>
        </pc:picChg>
      </pc:sldChg>
      <pc:sldChg chg="addSp delSp modSp add del mod">
        <pc:chgData name="Hernandez, Julian Thomas" userId="755bc09c-c515-4ea4-bf79-188aabc73810" providerId="ADAL" clId="{476962C9-13FC-45AE-8099-A171577A1F58}" dt="2022-03-14T21:10:20.415" v="3809" actId="47"/>
        <pc:sldMkLst>
          <pc:docMk/>
          <pc:sldMk cId="1378061469" sldId="270"/>
        </pc:sldMkLst>
        <pc:spChg chg="mod">
          <ac:chgData name="Hernandez, Julian Thomas" userId="755bc09c-c515-4ea4-bf79-188aabc73810" providerId="ADAL" clId="{476962C9-13FC-45AE-8099-A171577A1F58}" dt="2022-03-14T20:36:05.070" v="2953" actId="20577"/>
          <ac:spMkLst>
            <pc:docMk/>
            <pc:sldMk cId="1378061469" sldId="270"/>
            <ac:spMk id="2" creationId="{DFDC5F48-C8B5-421B-B8DB-AEF115066360}"/>
          </ac:spMkLst>
        </pc:spChg>
        <pc:spChg chg="add del mod">
          <ac:chgData name="Hernandez, Julian Thomas" userId="755bc09c-c515-4ea4-bf79-188aabc73810" providerId="ADAL" clId="{476962C9-13FC-45AE-8099-A171577A1F58}" dt="2022-03-14T20:35:52.121" v="2920"/>
          <ac:spMkLst>
            <pc:docMk/>
            <pc:sldMk cId="1378061469" sldId="270"/>
            <ac:spMk id="4" creationId="{1B3AA661-BC44-4349-B7A1-70292109DDA4}"/>
          </ac:spMkLst>
        </pc:spChg>
        <pc:spChg chg="add mod">
          <ac:chgData name="Hernandez, Julian Thomas" userId="755bc09c-c515-4ea4-bf79-188aabc73810" providerId="ADAL" clId="{476962C9-13FC-45AE-8099-A171577A1F58}" dt="2022-03-14T21:10:04.415" v="3803" actId="21"/>
          <ac:spMkLst>
            <pc:docMk/>
            <pc:sldMk cId="1378061469" sldId="270"/>
            <ac:spMk id="9" creationId="{EA31B71D-5BCB-4F9F-8C75-694559CF35A9}"/>
          </ac:spMkLst>
        </pc:spChg>
        <pc:picChg chg="del">
          <ac:chgData name="Hernandez, Julian Thomas" userId="755bc09c-c515-4ea4-bf79-188aabc73810" providerId="ADAL" clId="{476962C9-13FC-45AE-8099-A171577A1F58}" dt="2022-03-14T20:35:48.359" v="2919" actId="478"/>
          <ac:picMkLst>
            <pc:docMk/>
            <pc:sldMk cId="1378061469" sldId="270"/>
            <ac:picMk id="5" creationId="{74668CFB-1964-4B68-929F-9067988E2CFB}"/>
          </ac:picMkLst>
        </pc:picChg>
        <pc:picChg chg="add del mod">
          <ac:chgData name="Hernandez, Julian Thomas" userId="755bc09c-c515-4ea4-bf79-188aabc73810" providerId="ADAL" clId="{476962C9-13FC-45AE-8099-A171577A1F58}" dt="2022-03-14T21:10:04.415" v="3803" actId="21"/>
          <ac:picMkLst>
            <pc:docMk/>
            <pc:sldMk cId="1378061469" sldId="270"/>
            <ac:picMk id="7" creationId="{132F2E07-0525-4BF9-83A4-5879074B5D02}"/>
          </ac:picMkLst>
        </pc:picChg>
      </pc:sldChg>
      <pc:sldChg chg="add del">
        <pc:chgData name="Hernandez, Julian Thomas" userId="755bc09c-c515-4ea4-bf79-188aabc73810" providerId="ADAL" clId="{476962C9-13FC-45AE-8099-A171577A1F58}" dt="2022-03-14T20:39:56.497" v="2970" actId="47"/>
        <pc:sldMkLst>
          <pc:docMk/>
          <pc:sldMk cId="230607315" sldId="271"/>
        </pc:sldMkLst>
      </pc:sldChg>
      <pc:sldChg chg="addSp delSp modSp add del mod">
        <pc:chgData name="Hernandez, Julian Thomas" userId="755bc09c-c515-4ea4-bf79-188aabc73810" providerId="ADAL" clId="{476962C9-13FC-45AE-8099-A171577A1F58}" dt="2022-03-14T21:10:30.681" v="3813" actId="47"/>
        <pc:sldMkLst>
          <pc:docMk/>
          <pc:sldMk cId="1428210706" sldId="272"/>
        </pc:sldMkLst>
        <pc:spChg chg="mod">
          <ac:chgData name="Hernandez, Julian Thomas" userId="755bc09c-c515-4ea4-bf79-188aabc73810" providerId="ADAL" clId="{476962C9-13FC-45AE-8099-A171577A1F58}" dt="2022-03-14T20:55:34.618" v="2981" actId="20577"/>
          <ac:spMkLst>
            <pc:docMk/>
            <pc:sldMk cId="1428210706" sldId="272"/>
            <ac:spMk id="2" creationId="{DFDC5F48-C8B5-421B-B8DB-AEF115066360}"/>
          </ac:spMkLst>
        </pc:spChg>
        <pc:spChg chg="add del mod">
          <ac:chgData name="Hernandez, Julian Thomas" userId="755bc09c-c515-4ea4-bf79-188aabc73810" providerId="ADAL" clId="{476962C9-13FC-45AE-8099-A171577A1F58}" dt="2022-03-14T20:39:51.187" v="2956"/>
          <ac:spMkLst>
            <pc:docMk/>
            <pc:sldMk cId="1428210706" sldId="272"/>
            <ac:spMk id="4" creationId="{6EF77E92-5EFD-4F45-930B-8E26C8151C49}"/>
          </ac:spMkLst>
        </pc:spChg>
        <pc:spChg chg="add mod">
          <ac:chgData name="Hernandez, Julian Thomas" userId="755bc09c-c515-4ea4-bf79-188aabc73810" providerId="ADAL" clId="{476962C9-13FC-45AE-8099-A171577A1F58}" dt="2022-03-14T21:10:22.714" v="3810" actId="21"/>
          <ac:spMkLst>
            <pc:docMk/>
            <pc:sldMk cId="1428210706" sldId="272"/>
            <ac:spMk id="9" creationId="{D1825D58-BB67-45C5-8098-6989701222D4}"/>
          </ac:spMkLst>
        </pc:spChg>
        <pc:picChg chg="del">
          <ac:chgData name="Hernandez, Julian Thomas" userId="755bc09c-c515-4ea4-bf79-188aabc73810" providerId="ADAL" clId="{476962C9-13FC-45AE-8099-A171577A1F58}" dt="2022-03-14T20:39:45.771" v="2955" actId="478"/>
          <ac:picMkLst>
            <pc:docMk/>
            <pc:sldMk cId="1428210706" sldId="272"/>
            <ac:picMk id="5" creationId="{74668CFB-1964-4B68-929F-9067988E2CFB}"/>
          </ac:picMkLst>
        </pc:picChg>
        <pc:picChg chg="add del mod">
          <ac:chgData name="Hernandez, Julian Thomas" userId="755bc09c-c515-4ea4-bf79-188aabc73810" providerId="ADAL" clId="{476962C9-13FC-45AE-8099-A171577A1F58}" dt="2022-03-14T21:10:22.714" v="3810" actId="21"/>
          <ac:picMkLst>
            <pc:docMk/>
            <pc:sldMk cId="1428210706" sldId="272"/>
            <ac:picMk id="7" creationId="{C00CF1BA-D03B-42FD-BAD1-72386AE63E26}"/>
          </ac:picMkLst>
        </pc:picChg>
      </pc:sldChg>
      <pc:sldChg chg="addSp delSp modSp add mod setBg modAnim">
        <pc:chgData name="Hernandez, Julian Thomas" userId="755bc09c-c515-4ea4-bf79-188aabc73810" providerId="ADAL" clId="{476962C9-13FC-45AE-8099-A171577A1F58}" dt="2022-03-31T17:55:21.304" v="12927"/>
        <pc:sldMkLst>
          <pc:docMk/>
          <pc:sldMk cId="295818723" sldId="273"/>
        </pc:sldMkLst>
        <pc:spChg chg="mod">
          <ac:chgData name="Hernandez, Julian Thomas" userId="755bc09c-c515-4ea4-bf79-188aabc73810" providerId="ADAL" clId="{476962C9-13FC-45AE-8099-A171577A1F58}" dt="2022-03-29T19:47:07.972" v="12287"/>
          <ac:spMkLst>
            <pc:docMk/>
            <pc:sldMk cId="295818723" sldId="273"/>
            <ac:spMk id="2" creationId="{6456CF5E-7EEC-4733-B686-6362F5C2DCF3}"/>
          </ac:spMkLst>
        </pc:spChg>
        <pc:spChg chg="add mod">
          <ac:chgData name="Hernandez, Julian Thomas" userId="755bc09c-c515-4ea4-bf79-188aabc73810" providerId="ADAL" clId="{476962C9-13FC-45AE-8099-A171577A1F58}" dt="2022-03-30T03:44:11.203" v="12642" actId="20577"/>
          <ac:spMkLst>
            <pc:docMk/>
            <pc:sldMk cId="295818723" sldId="273"/>
            <ac:spMk id="7" creationId="{224DC62B-4390-45BB-9B38-A045EE6A5727}"/>
          </ac:spMkLst>
        </pc:spChg>
        <pc:graphicFrameChg chg="add mod modGraphic">
          <ac:chgData name="Hernandez, Julian Thomas" userId="755bc09c-c515-4ea4-bf79-188aabc73810" providerId="ADAL" clId="{476962C9-13FC-45AE-8099-A171577A1F58}" dt="2022-03-30T03:43:55.057" v="12633" actId="1076"/>
          <ac:graphicFrameMkLst>
            <pc:docMk/>
            <pc:sldMk cId="295818723" sldId="273"/>
            <ac:graphicFrameMk id="3" creationId="{67783F17-C849-433A-BA62-2AEE90084DEC}"/>
          </ac:graphicFrameMkLst>
        </pc:graphicFrameChg>
        <pc:picChg chg="add del mod">
          <ac:chgData name="Hernandez, Julian Thomas" userId="755bc09c-c515-4ea4-bf79-188aabc73810" providerId="ADAL" clId="{476962C9-13FC-45AE-8099-A171577A1F58}" dt="2022-03-14T21:01:15.905" v="3147" actId="478"/>
          <ac:picMkLst>
            <pc:docMk/>
            <pc:sldMk cId="295818723" sldId="273"/>
            <ac:picMk id="4" creationId="{62ACD394-2007-43D8-B8FB-D7E180003849}"/>
          </ac:picMkLst>
        </pc:picChg>
        <pc:picChg chg="del mod">
          <ac:chgData name="Hernandez, Julian Thomas" userId="755bc09c-c515-4ea4-bf79-188aabc73810" providerId="ADAL" clId="{476962C9-13FC-45AE-8099-A171577A1F58}" dt="2022-03-14T20:57:58.587" v="3099" actId="478"/>
          <ac:picMkLst>
            <pc:docMk/>
            <pc:sldMk cId="295818723" sldId="273"/>
            <ac:picMk id="5" creationId="{C5EA8408-5753-408B-9BEC-9DD1E17FC2DD}"/>
          </ac:picMkLst>
        </pc:picChg>
        <pc:picChg chg="add mod">
          <ac:chgData name="Hernandez, Julian Thomas" userId="755bc09c-c515-4ea4-bf79-188aabc73810" providerId="ADAL" clId="{476962C9-13FC-45AE-8099-A171577A1F58}" dt="2022-03-30T03:43:55.057" v="12633" actId="1076"/>
          <ac:picMkLst>
            <pc:docMk/>
            <pc:sldMk cId="295818723" sldId="273"/>
            <ac:picMk id="5" creationId="{FC207A32-DE8C-4195-9C10-1BE3C49725F4}"/>
          </ac:picMkLst>
        </pc:picChg>
        <pc:picChg chg="del mod">
          <ac:chgData name="Hernandez, Julian Thomas" userId="755bc09c-c515-4ea4-bf79-188aabc73810" providerId="ADAL" clId="{476962C9-13FC-45AE-8099-A171577A1F58}" dt="2022-03-14T20:57:59.528" v="3101" actId="478"/>
          <ac:picMkLst>
            <pc:docMk/>
            <pc:sldMk cId="295818723" sldId="273"/>
            <ac:picMk id="6" creationId="{AE7956A1-9220-437E-BD43-FE0FB1A0E083}"/>
          </ac:picMkLst>
        </pc:picChg>
        <pc:picChg chg="add mod modCrop">
          <ac:chgData name="Hernandez, Julian Thomas" userId="755bc09c-c515-4ea4-bf79-188aabc73810" providerId="ADAL" clId="{476962C9-13FC-45AE-8099-A171577A1F58}" dt="2022-03-30T03:43:55.057" v="12633" actId="1076"/>
          <ac:picMkLst>
            <pc:docMk/>
            <pc:sldMk cId="295818723" sldId="273"/>
            <ac:picMk id="8" creationId="{A8AE29E4-4B33-4FA8-8062-3F6EFE653301}"/>
          </ac:picMkLst>
        </pc:picChg>
        <pc:picChg chg="del mod">
          <ac:chgData name="Hernandez, Julian Thomas" userId="755bc09c-c515-4ea4-bf79-188aabc73810" providerId="ADAL" clId="{476962C9-13FC-45AE-8099-A171577A1F58}" dt="2022-03-14T20:57:58.915" v="3100" actId="478"/>
          <ac:picMkLst>
            <pc:docMk/>
            <pc:sldMk cId="295818723" sldId="273"/>
            <ac:picMk id="8" creationId="{EF63EC5F-7FAF-4D65-8A01-9FB14EAC5631}"/>
          </ac:picMkLst>
        </pc:picChg>
        <pc:picChg chg="add mod modCrop">
          <ac:chgData name="Hernandez, Julian Thomas" userId="755bc09c-c515-4ea4-bf79-188aabc73810" providerId="ADAL" clId="{476962C9-13FC-45AE-8099-A171577A1F58}" dt="2022-03-30T03:43:55.057" v="12633" actId="1076"/>
          <ac:picMkLst>
            <pc:docMk/>
            <pc:sldMk cId="295818723" sldId="273"/>
            <ac:picMk id="10" creationId="{5F707A8D-C84C-481E-8E01-A7D60496EC39}"/>
          </ac:picMkLst>
        </pc:picChg>
        <pc:picChg chg="add mod modCrop">
          <ac:chgData name="Hernandez, Julian Thomas" userId="755bc09c-c515-4ea4-bf79-188aabc73810" providerId="ADAL" clId="{476962C9-13FC-45AE-8099-A171577A1F58}" dt="2022-03-30T03:43:55.057" v="12633" actId="1076"/>
          <ac:picMkLst>
            <pc:docMk/>
            <pc:sldMk cId="295818723" sldId="273"/>
            <ac:picMk id="12" creationId="{11FEC44A-567E-46A8-BF59-D76E5CCF240B}"/>
          </ac:picMkLst>
        </pc:picChg>
      </pc:sldChg>
      <pc:sldChg chg="addSp delSp modSp add mod setBg">
        <pc:chgData name="Hernandez, Julian Thomas" userId="755bc09c-c515-4ea4-bf79-188aabc73810" providerId="ADAL" clId="{476962C9-13FC-45AE-8099-A171577A1F58}" dt="2022-04-21T02:50:11.227" v="13017" actId="14100"/>
        <pc:sldMkLst>
          <pc:docMk/>
          <pc:sldMk cId="2977820184" sldId="274"/>
        </pc:sldMkLst>
        <pc:spChg chg="mod">
          <ac:chgData name="Hernandez, Julian Thomas" userId="755bc09c-c515-4ea4-bf79-188aabc73810" providerId="ADAL" clId="{476962C9-13FC-45AE-8099-A171577A1F58}" dt="2022-03-29T19:43:12.658" v="12239"/>
          <ac:spMkLst>
            <pc:docMk/>
            <pc:sldMk cId="2977820184" sldId="274"/>
            <ac:spMk id="2" creationId="{6456CF5E-7EEC-4733-B686-6362F5C2DCF3}"/>
          </ac:spMkLst>
        </pc:spChg>
        <pc:spChg chg="mod">
          <ac:chgData name="Hernandez, Julian Thomas" userId="755bc09c-c515-4ea4-bf79-188aabc73810" providerId="ADAL" clId="{476962C9-13FC-45AE-8099-A171577A1F58}" dt="2022-04-21T02:47:48.775" v="12995" actId="20577"/>
          <ac:spMkLst>
            <pc:docMk/>
            <pc:sldMk cId="2977820184" sldId="274"/>
            <ac:spMk id="7" creationId="{224DC62B-4390-45BB-9B38-A045EE6A5727}"/>
          </ac:spMkLst>
        </pc:spChg>
        <pc:picChg chg="add del mod">
          <ac:chgData name="Hernandez, Julian Thomas" userId="755bc09c-c515-4ea4-bf79-188aabc73810" providerId="ADAL" clId="{476962C9-13FC-45AE-8099-A171577A1F58}" dt="2022-04-21T02:50:08.218" v="13016" actId="478"/>
          <ac:picMkLst>
            <pc:docMk/>
            <pc:sldMk cId="2977820184" sldId="274"/>
            <ac:picMk id="5" creationId="{C5EA8408-5753-408B-9BEC-9DD1E17FC2DD}"/>
          </ac:picMkLst>
        </pc:picChg>
        <pc:picChg chg="mod">
          <ac:chgData name="Hernandez, Julian Thomas" userId="755bc09c-c515-4ea4-bf79-188aabc73810" providerId="ADAL" clId="{476962C9-13FC-45AE-8099-A171577A1F58}" dt="2022-03-29T19:53:32.560" v="12379" actId="1582"/>
          <ac:picMkLst>
            <pc:docMk/>
            <pc:sldMk cId="2977820184" sldId="274"/>
            <ac:picMk id="6" creationId="{AE7956A1-9220-437E-BD43-FE0FB1A0E083}"/>
          </ac:picMkLst>
        </pc:picChg>
        <pc:picChg chg="mod">
          <ac:chgData name="Hernandez, Julian Thomas" userId="755bc09c-c515-4ea4-bf79-188aabc73810" providerId="ADAL" clId="{476962C9-13FC-45AE-8099-A171577A1F58}" dt="2022-03-29T19:55:02.940" v="12399" actId="1076"/>
          <ac:picMkLst>
            <pc:docMk/>
            <pc:sldMk cId="2977820184" sldId="274"/>
            <ac:picMk id="8" creationId="{EF63EC5F-7FAF-4D65-8A01-9FB14EAC5631}"/>
          </ac:picMkLst>
        </pc:picChg>
        <pc:picChg chg="add del">
          <ac:chgData name="Hernandez, Julian Thomas" userId="755bc09c-c515-4ea4-bf79-188aabc73810" providerId="ADAL" clId="{476962C9-13FC-45AE-8099-A171577A1F58}" dt="2022-04-21T02:49:11.933" v="12998" actId="22"/>
          <ac:picMkLst>
            <pc:docMk/>
            <pc:sldMk cId="2977820184" sldId="274"/>
            <ac:picMk id="9" creationId="{7B99F927-48F4-499B-8F9A-5FE4D1E92F74}"/>
          </ac:picMkLst>
        </pc:picChg>
        <pc:picChg chg="add mod modCrop">
          <ac:chgData name="Hernandez, Julian Thomas" userId="755bc09c-c515-4ea4-bf79-188aabc73810" providerId="ADAL" clId="{476962C9-13FC-45AE-8099-A171577A1F58}" dt="2022-04-21T02:50:05.586" v="13015" actId="1582"/>
          <ac:picMkLst>
            <pc:docMk/>
            <pc:sldMk cId="2977820184" sldId="274"/>
            <ac:picMk id="12" creationId="{A17D5270-07B8-449A-B8E4-B26ED6B88AE4}"/>
          </ac:picMkLst>
        </pc:picChg>
        <pc:cxnChg chg="add mod">
          <ac:chgData name="Hernandez, Julian Thomas" userId="755bc09c-c515-4ea4-bf79-188aabc73810" providerId="ADAL" clId="{476962C9-13FC-45AE-8099-A171577A1F58}" dt="2022-03-29T19:55:02.940" v="12399" actId="1076"/>
          <ac:cxnSpMkLst>
            <pc:docMk/>
            <pc:sldMk cId="2977820184" sldId="274"/>
            <ac:cxnSpMk id="4" creationId="{D9773BC7-CAF9-4FC7-8B97-C34B49A6DA26}"/>
          </ac:cxnSpMkLst>
        </pc:cxnChg>
        <pc:cxnChg chg="add mod">
          <ac:chgData name="Hernandez, Julian Thomas" userId="755bc09c-c515-4ea4-bf79-188aabc73810" providerId="ADAL" clId="{476962C9-13FC-45AE-8099-A171577A1F58}" dt="2022-04-21T02:50:11.227" v="13017" actId="14100"/>
          <ac:cxnSpMkLst>
            <pc:docMk/>
            <pc:sldMk cId="2977820184" sldId="274"/>
            <ac:cxnSpMk id="10" creationId="{D7DF28AF-5049-435C-AC5D-8A64B12C6AC8}"/>
          </ac:cxnSpMkLst>
        </pc:cxnChg>
      </pc:sldChg>
      <pc:sldChg chg="addSp delSp modSp add del mod">
        <pc:chgData name="Hernandez, Julian Thomas" userId="755bc09c-c515-4ea4-bf79-188aabc73810" providerId="ADAL" clId="{476962C9-13FC-45AE-8099-A171577A1F58}" dt="2022-03-21T15:47:02.865" v="8700" actId="2696"/>
        <pc:sldMkLst>
          <pc:docMk/>
          <pc:sldMk cId="606273399" sldId="275"/>
        </pc:sldMkLst>
        <pc:spChg chg="mod">
          <ac:chgData name="Hernandez, Julian Thomas" userId="755bc09c-c515-4ea4-bf79-188aabc73810" providerId="ADAL" clId="{476962C9-13FC-45AE-8099-A171577A1F58}" dt="2022-03-15T21:45:04.247" v="8630"/>
          <ac:spMkLst>
            <pc:docMk/>
            <pc:sldMk cId="606273399" sldId="275"/>
            <ac:spMk id="2" creationId="{DFDC5F48-C8B5-421B-B8DB-AEF115066360}"/>
          </ac:spMkLst>
        </pc:spChg>
        <pc:picChg chg="add mod">
          <ac:chgData name="Hernandez, Julian Thomas" userId="755bc09c-c515-4ea4-bf79-188aabc73810" providerId="ADAL" clId="{476962C9-13FC-45AE-8099-A171577A1F58}" dt="2022-03-14T21:10:06.766" v="3805" actId="1076"/>
          <ac:picMkLst>
            <pc:docMk/>
            <pc:sldMk cId="606273399" sldId="275"/>
            <ac:picMk id="4" creationId="{EEE87A17-A6C0-458A-A97D-1CAD2C8353ED}"/>
          </ac:picMkLst>
        </pc:picChg>
        <pc:picChg chg="add del mod">
          <ac:chgData name="Hernandez, Julian Thomas" userId="755bc09c-c515-4ea4-bf79-188aabc73810" providerId="ADAL" clId="{476962C9-13FC-45AE-8099-A171577A1F58}" dt="2022-03-14T21:10:15.190" v="3807"/>
          <ac:picMkLst>
            <pc:docMk/>
            <pc:sldMk cId="606273399" sldId="275"/>
            <ac:picMk id="6" creationId="{93CF31DF-FA35-4D93-BB36-99EC3DE59D77}"/>
          </ac:picMkLst>
        </pc:picChg>
      </pc:sldChg>
      <pc:sldChg chg="addSp delSp modSp add mod setBg">
        <pc:chgData name="Hernandez, Julian Thomas" userId="755bc09c-c515-4ea4-bf79-188aabc73810" providerId="ADAL" clId="{476962C9-13FC-45AE-8099-A171577A1F58}" dt="2022-03-30T19:40:32.222" v="12869" actId="478"/>
        <pc:sldMkLst>
          <pc:docMk/>
          <pc:sldMk cId="1653548182" sldId="275"/>
        </pc:sldMkLst>
        <pc:spChg chg="mod">
          <ac:chgData name="Hernandez, Julian Thomas" userId="755bc09c-c515-4ea4-bf79-188aabc73810" providerId="ADAL" clId="{476962C9-13FC-45AE-8099-A171577A1F58}" dt="2022-03-29T19:43:12.658" v="12239"/>
          <ac:spMkLst>
            <pc:docMk/>
            <pc:sldMk cId="1653548182" sldId="275"/>
            <ac:spMk id="2" creationId="{DFDC5F48-C8B5-421B-B8DB-AEF115066360}"/>
          </ac:spMkLst>
        </pc:spChg>
        <pc:spChg chg="add del mod">
          <ac:chgData name="Hernandez, Julian Thomas" userId="755bc09c-c515-4ea4-bf79-188aabc73810" providerId="ADAL" clId="{476962C9-13FC-45AE-8099-A171577A1F58}" dt="2022-03-30T19:40:32.222" v="12869" actId="478"/>
          <ac:spMkLst>
            <pc:docMk/>
            <pc:sldMk cId="1653548182" sldId="275"/>
            <ac:spMk id="6" creationId="{8D95F18C-BE3F-4F3C-BF33-3CC7F7412F7B}"/>
          </ac:spMkLst>
        </pc:spChg>
        <pc:picChg chg="mod">
          <ac:chgData name="Hernandez, Julian Thomas" userId="755bc09c-c515-4ea4-bf79-188aabc73810" providerId="ADAL" clId="{476962C9-13FC-45AE-8099-A171577A1F58}" dt="2022-03-30T19:40:28.432" v="12867" actId="1076"/>
          <ac:picMkLst>
            <pc:docMk/>
            <pc:sldMk cId="1653548182" sldId="275"/>
            <ac:picMk id="4" creationId="{EEE87A17-A6C0-458A-A97D-1CAD2C8353ED}"/>
          </ac:picMkLst>
        </pc:picChg>
        <pc:picChg chg="del">
          <ac:chgData name="Hernandez, Julian Thomas" userId="755bc09c-c515-4ea4-bf79-188aabc73810" providerId="ADAL" clId="{476962C9-13FC-45AE-8099-A171577A1F58}" dt="2022-03-30T19:40:30.178" v="12868" actId="478"/>
          <ac:picMkLst>
            <pc:docMk/>
            <pc:sldMk cId="1653548182" sldId="275"/>
            <ac:picMk id="5" creationId="{74668CFB-1964-4B68-929F-9067988E2CFB}"/>
          </ac:picMkLst>
        </pc:picChg>
      </pc:sldChg>
      <pc:sldChg chg="addSp modSp add del mod">
        <pc:chgData name="Hernandez, Julian Thomas" userId="755bc09c-c515-4ea4-bf79-188aabc73810" providerId="ADAL" clId="{476962C9-13FC-45AE-8099-A171577A1F58}" dt="2022-03-21T15:47:02.865" v="8700" actId="2696"/>
        <pc:sldMkLst>
          <pc:docMk/>
          <pc:sldMk cId="4133323696" sldId="276"/>
        </pc:sldMkLst>
        <pc:spChg chg="mod">
          <ac:chgData name="Hernandez, Julian Thomas" userId="755bc09c-c515-4ea4-bf79-188aabc73810" providerId="ADAL" clId="{476962C9-13FC-45AE-8099-A171577A1F58}" dt="2022-03-15T21:45:04.247" v="8630"/>
          <ac:spMkLst>
            <pc:docMk/>
            <pc:sldMk cId="4133323696" sldId="276"/>
            <ac:spMk id="2" creationId="{DFDC5F48-C8B5-421B-B8DB-AEF115066360}"/>
          </ac:spMkLst>
        </pc:spChg>
        <pc:picChg chg="add mod">
          <ac:chgData name="Hernandez, Julian Thomas" userId="755bc09c-c515-4ea4-bf79-188aabc73810" providerId="ADAL" clId="{476962C9-13FC-45AE-8099-A171577A1F58}" dt="2022-03-14T21:10:27.384" v="3812" actId="1076"/>
          <ac:picMkLst>
            <pc:docMk/>
            <pc:sldMk cId="4133323696" sldId="276"/>
            <ac:picMk id="4" creationId="{99F3972E-4399-4E3B-B8E8-058FEE109B98}"/>
          </ac:picMkLst>
        </pc:picChg>
      </pc:sldChg>
      <pc:sldChg chg="addSp delSp modSp add mod setBg">
        <pc:chgData name="Hernandez, Julian Thomas" userId="755bc09c-c515-4ea4-bf79-188aabc73810" providerId="ADAL" clId="{476962C9-13FC-45AE-8099-A171577A1F58}" dt="2022-03-30T19:40:44.580" v="12873" actId="1076"/>
        <pc:sldMkLst>
          <pc:docMk/>
          <pc:sldMk cId="4180574716" sldId="276"/>
        </pc:sldMkLst>
        <pc:spChg chg="mod">
          <ac:chgData name="Hernandez, Julian Thomas" userId="755bc09c-c515-4ea4-bf79-188aabc73810" providerId="ADAL" clId="{476962C9-13FC-45AE-8099-A171577A1F58}" dt="2022-03-29T19:43:12.658" v="12239"/>
          <ac:spMkLst>
            <pc:docMk/>
            <pc:sldMk cId="4180574716" sldId="276"/>
            <ac:spMk id="2" creationId="{DFDC5F48-C8B5-421B-B8DB-AEF115066360}"/>
          </ac:spMkLst>
        </pc:spChg>
        <pc:spChg chg="add del mod">
          <ac:chgData name="Hernandez, Julian Thomas" userId="755bc09c-c515-4ea4-bf79-188aabc73810" providerId="ADAL" clId="{476962C9-13FC-45AE-8099-A171577A1F58}" dt="2022-03-30T19:40:39.166" v="12872" actId="478"/>
          <ac:spMkLst>
            <pc:docMk/>
            <pc:sldMk cId="4180574716" sldId="276"/>
            <ac:spMk id="6" creationId="{A2D2A404-85DB-4A60-970E-BC35177D0277}"/>
          </ac:spMkLst>
        </pc:spChg>
        <pc:picChg chg="mod">
          <ac:chgData name="Hernandez, Julian Thomas" userId="755bc09c-c515-4ea4-bf79-188aabc73810" providerId="ADAL" clId="{476962C9-13FC-45AE-8099-A171577A1F58}" dt="2022-03-30T19:40:44.580" v="12873" actId="1076"/>
          <ac:picMkLst>
            <pc:docMk/>
            <pc:sldMk cId="4180574716" sldId="276"/>
            <ac:picMk id="4" creationId="{99F3972E-4399-4E3B-B8E8-058FEE109B98}"/>
          </ac:picMkLst>
        </pc:picChg>
        <pc:picChg chg="del">
          <ac:chgData name="Hernandez, Julian Thomas" userId="755bc09c-c515-4ea4-bf79-188aabc73810" providerId="ADAL" clId="{476962C9-13FC-45AE-8099-A171577A1F58}" dt="2022-03-30T19:40:37.392" v="12871" actId="478"/>
          <ac:picMkLst>
            <pc:docMk/>
            <pc:sldMk cId="4180574716" sldId="276"/>
            <ac:picMk id="5" creationId="{74668CFB-1964-4B68-929F-9067988E2CFB}"/>
          </ac:picMkLst>
        </pc:picChg>
      </pc:sldChg>
      <pc:sldChg chg="addSp delSp modSp add mod setBg">
        <pc:chgData name="Hernandez, Julian Thomas" userId="755bc09c-c515-4ea4-bf79-188aabc73810" providerId="ADAL" clId="{476962C9-13FC-45AE-8099-A171577A1F58}" dt="2022-03-29T19:55:49.665" v="12408" actId="14100"/>
        <pc:sldMkLst>
          <pc:docMk/>
          <pc:sldMk cId="406138981" sldId="277"/>
        </pc:sldMkLst>
        <pc:spChg chg="mod">
          <ac:chgData name="Hernandez, Julian Thomas" userId="755bc09c-c515-4ea4-bf79-188aabc73810" providerId="ADAL" clId="{476962C9-13FC-45AE-8099-A171577A1F58}" dt="2022-03-29T19:43:12.658" v="12239"/>
          <ac:spMkLst>
            <pc:docMk/>
            <pc:sldMk cId="406138981" sldId="277"/>
            <ac:spMk id="2" creationId="{DFDC5F48-C8B5-421B-B8DB-AEF115066360}"/>
          </ac:spMkLst>
        </pc:spChg>
        <pc:spChg chg="add del mod">
          <ac:chgData name="Hernandez, Julian Thomas" userId="755bc09c-c515-4ea4-bf79-188aabc73810" providerId="ADAL" clId="{476962C9-13FC-45AE-8099-A171577A1F58}" dt="2022-03-14T23:22:19.064" v="4568"/>
          <ac:spMkLst>
            <pc:docMk/>
            <pc:sldMk cId="406138981" sldId="277"/>
            <ac:spMk id="6" creationId="{92CDA053-9D4B-4FFD-B44F-DFF0C648420A}"/>
          </ac:spMkLst>
        </pc:spChg>
        <pc:spChg chg="add del mod">
          <ac:chgData name="Hernandez, Julian Thomas" userId="755bc09c-c515-4ea4-bf79-188aabc73810" providerId="ADAL" clId="{476962C9-13FC-45AE-8099-A171577A1F58}" dt="2022-03-14T23:23:05.390" v="4581" actId="478"/>
          <ac:spMkLst>
            <pc:docMk/>
            <pc:sldMk cId="406138981" sldId="277"/>
            <ac:spMk id="10" creationId="{CEAC76C2-160A-4B12-BF51-D1E67A66A6CF}"/>
          </ac:spMkLst>
        </pc:spChg>
        <pc:spChg chg="add mod">
          <ac:chgData name="Hernandez, Julian Thomas" userId="755bc09c-c515-4ea4-bf79-188aabc73810" providerId="ADAL" clId="{476962C9-13FC-45AE-8099-A171577A1F58}" dt="2022-03-29T19:55:49.665" v="12408" actId="14100"/>
          <ac:spMkLst>
            <pc:docMk/>
            <pc:sldMk cId="406138981" sldId="277"/>
            <ac:spMk id="11" creationId="{ECB57216-2661-417A-B348-993F4B25ADB9}"/>
          </ac:spMkLst>
        </pc:spChg>
        <pc:picChg chg="del">
          <ac:chgData name="Hernandez, Julian Thomas" userId="755bc09c-c515-4ea4-bf79-188aabc73810" providerId="ADAL" clId="{476962C9-13FC-45AE-8099-A171577A1F58}" dt="2022-03-14T23:21:08.643" v="4566" actId="478"/>
          <ac:picMkLst>
            <pc:docMk/>
            <pc:sldMk cId="406138981" sldId="277"/>
            <ac:picMk id="4" creationId="{99F3972E-4399-4E3B-B8E8-058FEE109B98}"/>
          </ac:picMkLst>
        </pc:picChg>
        <pc:picChg chg="del">
          <ac:chgData name="Hernandez, Julian Thomas" userId="755bc09c-c515-4ea4-bf79-188aabc73810" providerId="ADAL" clId="{476962C9-13FC-45AE-8099-A171577A1F58}" dt="2022-03-14T23:21:09.886" v="4567" actId="478"/>
          <ac:picMkLst>
            <pc:docMk/>
            <pc:sldMk cId="406138981" sldId="277"/>
            <ac:picMk id="5" creationId="{74668CFB-1964-4B68-929F-9067988E2CFB}"/>
          </ac:picMkLst>
        </pc:picChg>
        <pc:picChg chg="add mod modCrop">
          <ac:chgData name="Hernandez, Julian Thomas" userId="755bc09c-c515-4ea4-bf79-188aabc73810" providerId="ADAL" clId="{476962C9-13FC-45AE-8099-A171577A1F58}" dt="2022-03-29T19:55:46.244" v="12407" actId="1076"/>
          <ac:picMkLst>
            <pc:docMk/>
            <pc:sldMk cId="406138981" sldId="277"/>
            <ac:picMk id="8" creationId="{C6A66575-29B3-4A16-BF66-E880C9AC21A6}"/>
          </ac:picMkLst>
        </pc:picChg>
        <pc:picChg chg="add mod">
          <ac:chgData name="Hernandez, Julian Thomas" userId="755bc09c-c515-4ea4-bf79-188aabc73810" providerId="ADAL" clId="{476962C9-13FC-45AE-8099-A171577A1F58}" dt="2022-03-29T19:55:46.244" v="12407" actId="1076"/>
          <ac:picMkLst>
            <pc:docMk/>
            <pc:sldMk cId="406138981" sldId="277"/>
            <ac:picMk id="13" creationId="{138F5E52-6150-4AE1-938D-BD0BD5D1D6AC}"/>
          </ac:picMkLst>
        </pc:picChg>
      </pc:sldChg>
      <pc:sldChg chg="addSp delSp modSp add mod ord setBg">
        <pc:chgData name="Hernandez, Julian Thomas" userId="755bc09c-c515-4ea4-bf79-188aabc73810" providerId="ADAL" clId="{476962C9-13FC-45AE-8099-A171577A1F58}" dt="2022-03-31T17:52:39.357" v="12919" actId="1582"/>
        <pc:sldMkLst>
          <pc:docMk/>
          <pc:sldMk cId="1679725257" sldId="278"/>
        </pc:sldMkLst>
        <pc:spChg chg="add mod">
          <ac:chgData name="Hernandez, Julian Thomas" userId="755bc09c-c515-4ea4-bf79-188aabc73810" providerId="ADAL" clId="{476962C9-13FC-45AE-8099-A171577A1F58}" dt="2022-03-29T19:43:47.755" v="12248" actId="1076"/>
          <ac:spMkLst>
            <pc:docMk/>
            <pc:sldMk cId="1679725257" sldId="278"/>
            <ac:spMk id="2" creationId="{35A7652C-0740-4120-92BB-E58B5902DD94}"/>
          </ac:spMkLst>
        </pc:spChg>
        <pc:spChg chg="del mod">
          <ac:chgData name="Hernandez, Julian Thomas" userId="755bc09c-c515-4ea4-bf79-188aabc73810" providerId="ADAL" clId="{476962C9-13FC-45AE-8099-A171577A1F58}" dt="2022-03-14T23:32:41.198" v="5258" actId="478"/>
          <ac:spMkLst>
            <pc:docMk/>
            <pc:sldMk cId="1679725257" sldId="278"/>
            <ac:spMk id="2" creationId="{965DF002-92AE-4976-ADDB-497583D5538A}"/>
          </ac:spMkLst>
        </pc:spChg>
        <pc:spChg chg="del mod">
          <ac:chgData name="Hernandez, Julian Thomas" userId="755bc09c-c515-4ea4-bf79-188aabc73810" providerId="ADAL" clId="{476962C9-13FC-45AE-8099-A171577A1F58}" dt="2022-03-14T23:32:48.864" v="5261" actId="478"/>
          <ac:spMkLst>
            <pc:docMk/>
            <pc:sldMk cId="1679725257" sldId="278"/>
            <ac:spMk id="3" creationId="{DA8CC0BB-1966-46BA-9602-115DCFAFF19B}"/>
          </ac:spMkLst>
        </pc:spChg>
        <pc:spChg chg="add del mod">
          <ac:chgData name="Hernandez, Julian Thomas" userId="755bc09c-c515-4ea4-bf79-188aabc73810" providerId="ADAL" clId="{476962C9-13FC-45AE-8099-A171577A1F58}" dt="2022-03-14T23:31:32.853" v="5242"/>
          <ac:spMkLst>
            <pc:docMk/>
            <pc:sldMk cId="1679725257" sldId="278"/>
            <ac:spMk id="4" creationId="{4BB0E22F-BEBD-4738-8840-AC14FB0EBFAC}"/>
          </ac:spMkLst>
        </pc:spChg>
        <pc:spChg chg="add del mod">
          <ac:chgData name="Hernandez, Julian Thomas" userId="755bc09c-c515-4ea4-bf79-188aabc73810" providerId="ADAL" clId="{476962C9-13FC-45AE-8099-A171577A1F58}" dt="2022-03-14T23:31:28.747" v="5239"/>
          <ac:spMkLst>
            <pc:docMk/>
            <pc:sldMk cId="1679725257" sldId="278"/>
            <ac:spMk id="5" creationId="{8B4A7BBB-7323-4AC7-BF63-E51690C169C5}"/>
          </ac:spMkLst>
        </pc:spChg>
        <pc:spChg chg="add del mod">
          <ac:chgData name="Hernandez, Julian Thomas" userId="755bc09c-c515-4ea4-bf79-188aabc73810" providerId="ADAL" clId="{476962C9-13FC-45AE-8099-A171577A1F58}" dt="2022-03-14T23:32:39.686" v="5257" actId="478"/>
          <ac:spMkLst>
            <pc:docMk/>
            <pc:sldMk cId="1679725257" sldId="278"/>
            <ac:spMk id="7" creationId="{0A671F95-04BA-4A4D-B342-FD200F41072B}"/>
          </ac:spMkLst>
        </pc:spChg>
        <pc:spChg chg="mod">
          <ac:chgData name="Hernandez, Julian Thomas" userId="755bc09c-c515-4ea4-bf79-188aabc73810" providerId="ADAL" clId="{476962C9-13FC-45AE-8099-A171577A1F58}" dt="2022-03-23T02:44:02.098" v="9773" actId="255"/>
          <ac:spMkLst>
            <pc:docMk/>
            <pc:sldMk cId="1679725257" sldId="278"/>
            <ac:spMk id="11" creationId="{E0B01FF5-A05D-4357-B479-B4BD0FAB3E36}"/>
          </ac:spMkLst>
        </pc:spChg>
        <pc:spChg chg="mod">
          <ac:chgData name="Hernandez, Julian Thomas" userId="755bc09c-c515-4ea4-bf79-188aabc73810" providerId="ADAL" clId="{476962C9-13FC-45AE-8099-A171577A1F58}" dt="2022-03-23T02:44:02.098" v="9773" actId="255"/>
          <ac:spMkLst>
            <pc:docMk/>
            <pc:sldMk cId="1679725257" sldId="278"/>
            <ac:spMk id="12" creationId="{4DD8B6E3-D952-4985-B965-2042A62ECC43}"/>
          </ac:spMkLst>
        </pc:spChg>
        <pc:spChg chg="mod">
          <ac:chgData name="Hernandez, Julian Thomas" userId="755bc09c-c515-4ea4-bf79-188aabc73810" providerId="ADAL" clId="{476962C9-13FC-45AE-8099-A171577A1F58}" dt="2022-03-23T02:44:02.098" v="9773" actId="255"/>
          <ac:spMkLst>
            <pc:docMk/>
            <pc:sldMk cId="1679725257" sldId="278"/>
            <ac:spMk id="16" creationId="{E7A3FCB3-5B5F-4EEE-B1B8-01D13A1913E4}"/>
          </ac:spMkLst>
        </pc:spChg>
        <pc:spChg chg="mod">
          <ac:chgData name="Hernandez, Julian Thomas" userId="755bc09c-c515-4ea4-bf79-188aabc73810" providerId="ADAL" clId="{476962C9-13FC-45AE-8099-A171577A1F58}" dt="2022-03-23T02:44:02.098" v="9773" actId="255"/>
          <ac:spMkLst>
            <pc:docMk/>
            <pc:sldMk cId="1679725257" sldId="278"/>
            <ac:spMk id="17" creationId="{F639C417-6DAD-4622-998B-60FE6209CC2B}"/>
          </ac:spMkLst>
        </pc:spChg>
        <pc:spChg chg="add del">
          <ac:chgData name="Hernandez, Julian Thomas" userId="755bc09c-c515-4ea4-bf79-188aabc73810" providerId="ADAL" clId="{476962C9-13FC-45AE-8099-A171577A1F58}" dt="2022-03-29T16:10:30.887" v="9988" actId="22"/>
          <ac:spMkLst>
            <pc:docMk/>
            <pc:sldMk cId="1679725257" sldId="278"/>
            <ac:spMk id="20" creationId="{31B22684-844A-4F46-B033-B1B77FE184FA}"/>
          </ac:spMkLst>
        </pc:spChg>
        <pc:spChg chg="mod">
          <ac:chgData name="Hernandez, Julian Thomas" userId="755bc09c-c515-4ea4-bf79-188aabc73810" providerId="ADAL" clId="{476962C9-13FC-45AE-8099-A171577A1F58}" dt="2022-03-23T02:44:02.098" v="9773" actId="255"/>
          <ac:spMkLst>
            <pc:docMk/>
            <pc:sldMk cId="1679725257" sldId="278"/>
            <ac:spMk id="21" creationId="{10905754-6594-4681-91CA-F03B427B3B0D}"/>
          </ac:spMkLst>
        </pc:spChg>
        <pc:spChg chg="mod">
          <ac:chgData name="Hernandez, Julian Thomas" userId="755bc09c-c515-4ea4-bf79-188aabc73810" providerId="ADAL" clId="{476962C9-13FC-45AE-8099-A171577A1F58}" dt="2022-03-23T02:44:02.098" v="9773" actId="255"/>
          <ac:spMkLst>
            <pc:docMk/>
            <pc:sldMk cId="1679725257" sldId="278"/>
            <ac:spMk id="22" creationId="{DDF91679-3FB3-47E4-A3BF-A6ABDF508572}"/>
          </ac:spMkLst>
        </pc:spChg>
        <pc:spChg chg="mod">
          <ac:chgData name="Hernandez, Julian Thomas" userId="755bc09c-c515-4ea4-bf79-188aabc73810" providerId="ADAL" clId="{476962C9-13FC-45AE-8099-A171577A1F58}" dt="2022-03-31T17:52:05.269" v="12913" actId="207"/>
          <ac:spMkLst>
            <pc:docMk/>
            <pc:sldMk cId="1679725257" sldId="278"/>
            <ac:spMk id="24" creationId="{70E7AC49-B430-41A0-BD3A-1436BF9D2D09}"/>
          </ac:spMkLst>
        </pc:spChg>
        <pc:spChg chg="mod">
          <ac:chgData name="Hernandez, Julian Thomas" userId="755bc09c-c515-4ea4-bf79-188aabc73810" providerId="ADAL" clId="{476962C9-13FC-45AE-8099-A171577A1F58}" dt="2022-03-31T17:51:59.490" v="12912" actId="207"/>
          <ac:spMkLst>
            <pc:docMk/>
            <pc:sldMk cId="1679725257" sldId="278"/>
            <ac:spMk id="25" creationId="{4277C4D5-0247-4D23-B10D-04DCFD6C43B9}"/>
          </ac:spMkLst>
        </pc:spChg>
        <pc:spChg chg="mod">
          <ac:chgData name="Hernandez, Julian Thomas" userId="755bc09c-c515-4ea4-bf79-188aabc73810" providerId="ADAL" clId="{476962C9-13FC-45AE-8099-A171577A1F58}" dt="2022-03-31T17:50:27.659" v="12900" actId="207"/>
          <ac:spMkLst>
            <pc:docMk/>
            <pc:sldMk cId="1679725257" sldId="278"/>
            <ac:spMk id="27" creationId="{E2989D82-2BE6-405E-8766-8A5DB7B8E1B6}"/>
          </ac:spMkLst>
        </pc:spChg>
        <pc:spChg chg="mod">
          <ac:chgData name="Hernandez, Julian Thomas" userId="755bc09c-c515-4ea4-bf79-188aabc73810" providerId="ADAL" clId="{476962C9-13FC-45AE-8099-A171577A1F58}" dt="2022-03-31T17:50:27.659" v="12900" actId="207"/>
          <ac:spMkLst>
            <pc:docMk/>
            <pc:sldMk cId="1679725257" sldId="278"/>
            <ac:spMk id="28" creationId="{9CA0C2C3-9FD0-42C5-BF86-233F12E4EB5E}"/>
          </ac:spMkLst>
        </pc:spChg>
        <pc:spChg chg="mod">
          <ac:chgData name="Hernandez, Julian Thomas" userId="755bc09c-c515-4ea4-bf79-188aabc73810" providerId="ADAL" clId="{476962C9-13FC-45AE-8099-A171577A1F58}" dt="2022-03-23T02:44:02.098" v="9773" actId="255"/>
          <ac:spMkLst>
            <pc:docMk/>
            <pc:sldMk cId="1679725257" sldId="278"/>
            <ac:spMk id="30" creationId="{6192D543-A96E-4FEB-B3CF-DEDB0BE7D83C}"/>
          </ac:spMkLst>
        </pc:spChg>
        <pc:spChg chg="mod">
          <ac:chgData name="Hernandez, Julian Thomas" userId="755bc09c-c515-4ea4-bf79-188aabc73810" providerId="ADAL" clId="{476962C9-13FC-45AE-8099-A171577A1F58}" dt="2022-03-31T17:52:08.088" v="12914" actId="207"/>
          <ac:spMkLst>
            <pc:docMk/>
            <pc:sldMk cId="1679725257" sldId="278"/>
            <ac:spMk id="30" creationId="{AED8F775-13B5-4999-8E7E-70796DA36F70}"/>
          </ac:spMkLst>
        </pc:spChg>
        <pc:spChg chg="mod">
          <ac:chgData name="Hernandez, Julian Thomas" userId="755bc09c-c515-4ea4-bf79-188aabc73810" providerId="ADAL" clId="{476962C9-13FC-45AE-8099-A171577A1F58}" dt="2022-03-31T17:52:08.088" v="12914" actId="207"/>
          <ac:spMkLst>
            <pc:docMk/>
            <pc:sldMk cId="1679725257" sldId="278"/>
            <ac:spMk id="31" creationId="{37EEC459-5202-4DB3-82F4-4AC4DB81ECF1}"/>
          </ac:spMkLst>
        </pc:spChg>
        <pc:spChg chg="mod">
          <ac:chgData name="Hernandez, Julian Thomas" userId="755bc09c-c515-4ea4-bf79-188aabc73810" providerId="ADAL" clId="{476962C9-13FC-45AE-8099-A171577A1F58}" dt="2022-03-23T02:44:02.098" v="9773" actId="255"/>
          <ac:spMkLst>
            <pc:docMk/>
            <pc:sldMk cId="1679725257" sldId="278"/>
            <ac:spMk id="31" creationId="{FC23EB7F-9F2D-443A-8FA6-165C52A80D7C}"/>
          </ac:spMkLst>
        </pc:spChg>
        <pc:spChg chg="mod">
          <ac:chgData name="Hernandez, Julian Thomas" userId="755bc09c-c515-4ea4-bf79-188aabc73810" providerId="ADAL" clId="{476962C9-13FC-45AE-8099-A171577A1F58}" dt="2022-03-31T17:52:10.674" v="12915" actId="207"/>
          <ac:spMkLst>
            <pc:docMk/>
            <pc:sldMk cId="1679725257" sldId="278"/>
            <ac:spMk id="33" creationId="{8DB49B24-DA29-4F72-B92C-8816D02E6493}"/>
          </ac:spMkLst>
        </pc:spChg>
        <pc:spChg chg="mod">
          <ac:chgData name="Hernandez, Julian Thomas" userId="755bc09c-c515-4ea4-bf79-188aabc73810" providerId="ADAL" clId="{476962C9-13FC-45AE-8099-A171577A1F58}" dt="2022-03-31T17:52:10.674" v="12915" actId="207"/>
          <ac:spMkLst>
            <pc:docMk/>
            <pc:sldMk cId="1679725257" sldId="278"/>
            <ac:spMk id="34" creationId="{6E94C94C-4C4D-4362-ABBD-EA6DB807AE4D}"/>
          </ac:spMkLst>
        </pc:spChg>
        <pc:spChg chg="add del mod">
          <ac:chgData name="Hernandez, Julian Thomas" userId="755bc09c-c515-4ea4-bf79-188aabc73810" providerId="ADAL" clId="{476962C9-13FC-45AE-8099-A171577A1F58}" dt="2022-03-14T23:32:43.890" v="5259" actId="478"/>
          <ac:spMkLst>
            <pc:docMk/>
            <pc:sldMk cId="1679725257" sldId="278"/>
            <ac:spMk id="35" creationId="{6C6A4814-3F02-44A4-B19D-CADD053C192F}"/>
          </ac:spMkLst>
        </pc:spChg>
        <pc:spChg chg="mod">
          <ac:chgData name="Hernandez, Julian Thomas" userId="755bc09c-c515-4ea4-bf79-188aabc73810" providerId="ADAL" clId="{476962C9-13FC-45AE-8099-A171577A1F58}" dt="2022-03-30T19:32:51.634" v="12847" actId="207"/>
          <ac:spMkLst>
            <pc:docMk/>
            <pc:sldMk cId="1679725257" sldId="278"/>
            <ac:spMk id="36" creationId="{D69B4F73-8C16-432C-9361-8A6FC1A81026}"/>
          </ac:spMkLst>
        </pc:spChg>
        <pc:spChg chg="add del mod">
          <ac:chgData name="Hernandez, Julian Thomas" userId="755bc09c-c515-4ea4-bf79-188aabc73810" providerId="ADAL" clId="{476962C9-13FC-45AE-8099-A171577A1F58}" dt="2022-03-14T23:32:52.065" v="5263" actId="478"/>
          <ac:spMkLst>
            <pc:docMk/>
            <pc:sldMk cId="1679725257" sldId="278"/>
            <ac:spMk id="37" creationId="{4A3D5927-268A-40C8-A2B1-74747D453D26}"/>
          </ac:spMkLst>
        </pc:spChg>
        <pc:spChg chg="mod">
          <ac:chgData name="Hernandez, Julian Thomas" userId="755bc09c-c515-4ea4-bf79-188aabc73810" providerId="ADAL" clId="{476962C9-13FC-45AE-8099-A171577A1F58}" dt="2022-03-30T19:32:51.634" v="12847" actId="207"/>
          <ac:spMkLst>
            <pc:docMk/>
            <pc:sldMk cId="1679725257" sldId="278"/>
            <ac:spMk id="37" creationId="{E66EF701-2E13-491C-80A0-7AAFE5BFB9ED}"/>
          </ac:spMkLst>
        </pc:spChg>
        <pc:spChg chg="mod">
          <ac:chgData name="Hernandez, Julian Thomas" userId="755bc09c-c515-4ea4-bf79-188aabc73810" providerId="ADAL" clId="{476962C9-13FC-45AE-8099-A171577A1F58}" dt="2022-03-31T17:49:53.461" v="12888" actId="207"/>
          <ac:spMkLst>
            <pc:docMk/>
            <pc:sldMk cId="1679725257" sldId="278"/>
            <ac:spMk id="39" creationId="{EBFD9E04-2897-4044-8EE0-201B3D4A8D96}"/>
          </ac:spMkLst>
        </pc:spChg>
        <pc:spChg chg="mod">
          <ac:chgData name="Hernandez, Julian Thomas" userId="755bc09c-c515-4ea4-bf79-188aabc73810" providerId="ADAL" clId="{476962C9-13FC-45AE-8099-A171577A1F58}" dt="2022-03-31T17:49:53.461" v="12888" actId="207"/>
          <ac:spMkLst>
            <pc:docMk/>
            <pc:sldMk cId="1679725257" sldId="278"/>
            <ac:spMk id="40" creationId="{539D53E4-22DE-4937-83A3-E09285152E50}"/>
          </ac:spMkLst>
        </pc:spChg>
        <pc:spChg chg="mod">
          <ac:chgData name="Hernandez, Julian Thomas" userId="755bc09c-c515-4ea4-bf79-188aabc73810" providerId="ADAL" clId="{476962C9-13FC-45AE-8099-A171577A1F58}" dt="2022-03-31T17:52:10.674" v="12915" actId="207"/>
          <ac:spMkLst>
            <pc:docMk/>
            <pc:sldMk cId="1679725257" sldId="278"/>
            <ac:spMk id="47" creationId="{AE0167DB-21C3-46D9-985C-2CEBC88D16DB}"/>
          </ac:spMkLst>
        </pc:spChg>
        <pc:spChg chg="mod">
          <ac:chgData name="Hernandez, Julian Thomas" userId="755bc09c-c515-4ea4-bf79-188aabc73810" providerId="ADAL" clId="{476962C9-13FC-45AE-8099-A171577A1F58}" dt="2022-03-30T19:32:38.240" v="12844" actId="207"/>
          <ac:spMkLst>
            <pc:docMk/>
            <pc:sldMk cId="1679725257" sldId="278"/>
            <ac:spMk id="49" creationId="{2ECD1BD8-8D53-4310-92AC-AE2D69B791EB}"/>
          </ac:spMkLst>
        </pc:spChg>
        <pc:spChg chg="mod">
          <ac:chgData name="Hernandez, Julian Thomas" userId="755bc09c-c515-4ea4-bf79-188aabc73810" providerId="ADAL" clId="{476962C9-13FC-45AE-8099-A171577A1F58}" dt="2022-03-30T19:32:38.240" v="12844" actId="207"/>
          <ac:spMkLst>
            <pc:docMk/>
            <pc:sldMk cId="1679725257" sldId="278"/>
            <ac:spMk id="50" creationId="{29798090-3F3D-4F8E-AB23-E7581DF2E0F7}"/>
          </ac:spMkLst>
        </pc:spChg>
        <pc:spChg chg="mod">
          <ac:chgData name="Hernandez, Julian Thomas" userId="755bc09c-c515-4ea4-bf79-188aabc73810" providerId="ADAL" clId="{476962C9-13FC-45AE-8099-A171577A1F58}" dt="2022-03-30T19:32:47.890" v="12846" actId="207"/>
          <ac:spMkLst>
            <pc:docMk/>
            <pc:sldMk cId="1679725257" sldId="278"/>
            <ac:spMk id="52" creationId="{C2108131-C5EA-48E4-A1A9-FF010ADB002C}"/>
          </ac:spMkLst>
        </pc:spChg>
        <pc:spChg chg="mod">
          <ac:chgData name="Hernandez, Julian Thomas" userId="755bc09c-c515-4ea4-bf79-188aabc73810" providerId="ADAL" clId="{476962C9-13FC-45AE-8099-A171577A1F58}" dt="2022-03-30T19:32:47.890" v="12846" actId="207"/>
          <ac:spMkLst>
            <pc:docMk/>
            <pc:sldMk cId="1679725257" sldId="278"/>
            <ac:spMk id="53" creationId="{3227955B-5474-4FE4-A50A-194F5B910FDD}"/>
          </ac:spMkLst>
        </pc:spChg>
        <pc:spChg chg="mod">
          <ac:chgData name="Hernandez, Julian Thomas" userId="755bc09c-c515-4ea4-bf79-188aabc73810" providerId="ADAL" clId="{476962C9-13FC-45AE-8099-A171577A1F58}" dt="2022-03-31T17:52:14.905" v="12916" actId="1076"/>
          <ac:spMkLst>
            <pc:docMk/>
            <pc:sldMk cId="1679725257" sldId="278"/>
            <ac:spMk id="54" creationId="{14150AC8-ED6A-4E7F-8163-258665288229}"/>
          </ac:spMkLst>
        </pc:spChg>
        <pc:spChg chg="mod">
          <ac:chgData name="Hernandez, Julian Thomas" userId="755bc09c-c515-4ea4-bf79-188aabc73810" providerId="ADAL" clId="{476962C9-13FC-45AE-8099-A171577A1F58}" dt="2022-03-30T19:32:43.906" v="12845" actId="207"/>
          <ac:spMkLst>
            <pc:docMk/>
            <pc:sldMk cId="1679725257" sldId="278"/>
            <ac:spMk id="57" creationId="{B106EE3C-A6FC-487F-AF25-1432F96F5F44}"/>
          </ac:spMkLst>
        </pc:spChg>
        <pc:spChg chg="mod">
          <ac:chgData name="Hernandez, Julian Thomas" userId="755bc09c-c515-4ea4-bf79-188aabc73810" providerId="ADAL" clId="{476962C9-13FC-45AE-8099-A171577A1F58}" dt="2022-03-30T19:32:43.906" v="12845" actId="207"/>
          <ac:spMkLst>
            <pc:docMk/>
            <pc:sldMk cId="1679725257" sldId="278"/>
            <ac:spMk id="58" creationId="{2E42D285-EF15-4AD1-B42D-4EFEDA36B75D}"/>
          </ac:spMkLst>
        </pc:spChg>
        <pc:spChg chg="add mod">
          <ac:chgData name="Hernandez, Julian Thomas" userId="755bc09c-c515-4ea4-bf79-188aabc73810" providerId="ADAL" clId="{476962C9-13FC-45AE-8099-A171577A1F58}" dt="2022-03-31T17:50:22.016" v="12898" actId="207"/>
          <ac:spMkLst>
            <pc:docMk/>
            <pc:sldMk cId="1679725257" sldId="278"/>
            <ac:spMk id="59" creationId="{BBF440CC-8CCA-4A4D-BD2A-008992DE79B8}"/>
          </ac:spMkLst>
        </pc:spChg>
        <pc:spChg chg="mod topLvl">
          <ac:chgData name="Hernandez, Julian Thomas" userId="755bc09c-c515-4ea4-bf79-188aabc73810" providerId="ADAL" clId="{476962C9-13FC-45AE-8099-A171577A1F58}" dt="2022-03-31T17:49:43.554" v="12885" actId="207"/>
          <ac:spMkLst>
            <pc:docMk/>
            <pc:sldMk cId="1679725257" sldId="278"/>
            <ac:spMk id="61" creationId="{F29EDF3E-CDF1-4C7B-A5B0-10AA074C8DC6}"/>
          </ac:spMkLst>
        </pc:spChg>
        <pc:spChg chg="mod topLvl">
          <ac:chgData name="Hernandez, Julian Thomas" userId="755bc09c-c515-4ea4-bf79-188aabc73810" providerId="ADAL" clId="{476962C9-13FC-45AE-8099-A171577A1F58}" dt="2022-03-31T17:51:27.922" v="12906" actId="14100"/>
          <ac:spMkLst>
            <pc:docMk/>
            <pc:sldMk cId="1679725257" sldId="278"/>
            <ac:spMk id="62" creationId="{C52D4F4C-FA5A-408B-AC2F-48E4D0F19F79}"/>
          </ac:spMkLst>
        </pc:spChg>
        <pc:grpChg chg="add mod">
          <ac:chgData name="Hernandez, Julian Thomas" userId="755bc09c-c515-4ea4-bf79-188aabc73810" providerId="ADAL" clId="{476962C9-13FC-45AE-8099-A171577A1F58}" dt="2022-03-31T17:51:45.159" v="12909" actId="1076"/>
          <ac:grpSpMkLst>
            <pc:docMk/>
            <pc:sldMk cId="1679725257" sldId="278"/>
            <ac:grpSpMk id="4" creationId="{ACBF5543-E82F-464D-8269-D2A000EBE12E}"/>
          </ac:grpSpMkLst>
        </pc:grpChg>
        <pc:grpChg chg="add del mod">
          <ac:chgData name="Hernandez, Julian Thomas" userId="755bc09c-c515-4ea4-bf79-188aabc73810" providerId="ADAL" clId="{476962C9-13FC-45AE-8099-A171577A1F58}" dt="2022-03-23T03:20:23.892" v="9779" actId="21"/>
          <ac:grpSpMkLst>
            <pc:docMk/>
            <pc:sldMk cId="1679725257" sldId="278"/>
            <ac:grpSpMk id="8" creationId="{434A8143-F681-4D32-9E3D-D204F0333B8E}"/>
          </ac:grpSpMkLst>
        </pc:grpChg>
        <pc:grpChg chg="mod">
          <ac:chgData name="Hernandez, Julian Thomas" userId="755bc09c-c515-4ea4-bf79-188aabc73810" providerId="ADAL" clId="{476962C9-13FC-45AE-8099-A171577A1F58}" dt="2022-03-14T23:31:44.101" v="5243"/>
          <ac:grpSpMkLst>
            <pc:docMk/>
            <pc:sldMk cId="1679725257" sldId="278"/>
            <ac:grpSpMk id="9" creationId="{E0DB86F4-95AB-40C3-B0CC-059409E64EDC}"/>
          </ac:grpSpMkLst>
        </pc:grpChg>
        <pc:grpChg chg="add mod">
          <ac:chgData name="Hernandez, Julian Thomas" userId="755bc09c-c515-4ea4-bf79-188aabc73810" providerId="ADAL" clId="{476962C9-13FC-45AE-8099-A171577A1F58}" dt="2022-03-31T17:52:10.674" v="12915" actId="207"/>
          <ac:grpSpMkLst>
            <pc:docMk/>
            <pc:sldMk cId="1679725257" sldId="278"/>
            <ac:grpSpMk id="11" creationId="{3DDAC6ED-6BD8-4DE3-B5F6-4E17581FE458}"/>
          </ac:grpSpMkLst>
        </pc:grpChg>
        <pc:grpChg chg="add del mod">
          <ac:chgData name="Hernandez, Julian Thomas" userId="755bc09c-c515-4ea4-bf79-188aabc73810" providerId="ADAL" clId="{476962C9-13FC-45AE-8099-A171577A1F58}" dt="2022-03-15T19:18:57.339" v="7760" actId="478"/>
          <ac:grpSpMkLst>
            <pc:docMk/>
            <pc:sldMk cId="1679725257" sldId="278"/>
            <ac:grpSpMk id="13" creationId="{ED648D6F-4E62-4499-A18F-4F183B1B8D79}"/>
          </ac:grpSpMkLst>
        </pc:grpChg>
        <pc:grpChg chg="add del mod topLvl">
          <ac:chgData name="Hernandez, Julian Thomas" userId="755bc09c-c515-4ea4-bf79-188aabc73810" providerId="ADAL" clId="{476962C9-13FC-45AE-8099-A171577A1F58}" dt="2022-03-23T03:20:23.892" v="9779" actId="21"/>
          <ac:grpSpMkLst>
            <pc:docMk/>
            <pc:sldMk cId="1679725257" sldId="278"/>
            <ac:grpSpMk id="14" creationId="{35D05A50-679F-4126-8E58-9D9E623F4441}"/>
          </ac:grpSpMkLst>
        </pc:grpChg>
        <pc:grpChg chg="add del mod">
          <ac:chgData name="Hernandez, Julian Thomas" userId="755bc09c-c515-4ea4-bf79-188aabc73810" providerId="ADAL" clId="{476962C9-13FC-45AE-8099-A171577A1F58}" dt="2022-03-23T03:20:23.892" v="9779" actId="21"/>
          <ac:grpSpMkLst>
            <pc:docMk/>
            <pc:sldMk cId="1679725257" sldId="278"/>
            <ac:grpSpMk id="18" creationId="{0473F0ED-1BE7-49A7-B6B4-6766ACEB30CF}"/>
          </ac:grpSpMkLst>
        </pc:grpChg>
        <pc:grpChg chg="mod">
          <ac:chgData name="Hernandez, Julian Thomas" userId="755bc09c-c515-4ea4-bf79-188aabc73810" providerId="ADAL" clId="{476962C9-13FC-45AE-8099-A171577A1F58}" dt="2022-03-14T23:31:44.101" v="5243"/>
          <ac:grpSpMkLst>
            <pc:docMk/>
            <pc:sldMk cId="1679725257" sldId="278"/>
            <ac:grpSpMk id="19" creationId="{D36EA57A-144E-458B-BFA8-F4CD95ED9E24}"/>
          </ac:grpSpMkLst>
        </pc:grpChg>
        <pc:grpChg chg="add mod">
          <ac:chgData name="Hernandez, Julian Thomas" userId="755bc09c-c515-4ea4-bf79-188aabc73810" providerId="ADAL" clId="{476962C9-13FC-45AE-8099-A171577A1F58}" dt="2022-03-30T19:22:42.374" v="12672" actId="1076"/>
          <ac:grpSpMkLst>
            <pc:docMk/>
            <pc:sldMk cId="1679725257" sldId="278"/>
            <ac:grpSpMk id="21" creationId="{CA5370C6-462E-4437-BC2A-AE753BA3D631}"/>
          </ac:grpSpMkLst>
        </pc:grpChg>
        <pc:grpChg chg="mod">
          <ac:chgData name="Hernandez, Julian Thomas" userId="755bc09c-c515-4ea4-bf79-188aabc73810" providerId="ADAL" clId="{476962C9-13FC-45AE-8099-A171577A1F58}" dt="2022-03-29T16:10:36.132" v="9989"/>
          <ac:grpSpMkLst>
            <pc:docMk/>
            <pc:sldMk cId="1679725257" sldId="278"/>
            <ac:grpSpMk id="22" creationId="{EF271B81-76B9-4A45-94D3-37FA0AF1A097}"/>
          </ac:grpSpMkLst>
        </pc:grpChg>
        <pc:grpChg chg="add mod">
          <ac:chgData name="Hernandez, Julian Thomas" userId="755bc09c-c515-4ea4-bf79-188aabc73810" providerId="ADAL" clId="{476962C9-13FC-45AE-8099-A171577A1F58}" dt="2022-03-31T17:50:27.659" v="12900" actId="207"/>
          <ac:grpSpMkLst>
            <pc:docMk/>
            <pc:sldMk cId="1679725257" sldId="278"/>
            <ac:grpSpMk id="26" creationId="{551C4AB5-E57F-4E68-BA59-FADC89765BE5}"/>
          </ac:grpSpMkLst>
        </pc:grpChg>
        <pc:grpChg chg="add mod">
          <ac:chgData name="Hernandez, Julian Thomas" userId="755bc09c-c515-4ea4-bf79-188aabc73810" providerId="ADAL" clId="{476962C9-13FC-45AE-8099-A171577A1F58}" dt="2022-03-14T23:32:35.166" v="5255" actId="164"/>
          <ac:grpSpMkLst>
            <pc:docMk/>
            <pc:sldMk cId="1679725257" sldId="278"/>
            <ac:grpSpMk id="29" creationId="{0E8C3B07-80C4-4715-9B73-31E1DB7C675D}"/>
          </ac:grpSpMkLst>
        </pc:grpChg>
        <pc:grpChg chg="add mod">
          <ac:chgData name="Hernandez, Julian Thomas" userId="755bc09c-c515-4ea4-bf79-188aabc73810" providerId="ADAL" clId="{476962C9-13FC-45AE-8099-A171577A1F58}" dt="2022-03-31T17:52:08.088" v="12914" actId="207"/>
          <ac:grpSpMkLst>
            <pc:docMk/>
            <pc:sldMk cId="1679725257" sldId="278"/>
            <ac:grpSpMk id="29" creationId="{D3BEA1B1-2D0A-44F5-8305-0B6C6F866FD2}"/>
          </ac:grpSpMkLst>
        </pc:grpChg>
        <pc:grpChg chg="add mod">
          <ac:chgData name="Hernandez, Julian Thomas" userId="755bc09c-c515-4ea4-bf79-188aabc73810" providerId="ADAL" clId="{476962C9-13FC-45AE-8099-A171577A1F58}" dt="2022-03-31T17:52:10.674" v="12915" actId="207"/>
          <ac:grpSpMkLst>
            <pc:docMk/>
            <pc:sldMk cId="1679725257" sldId="278"/>
            <ac:grpSpMk id="32" creationId="{5B4EF994-36CB-4D43-BFDC-032C1C30A598}"/>
          </ac:grpSpMkLst>
        </pc:grpChg>
        <pc:grpChg chg="add del mod">
          <ac:chgData name="Hernandez, Julian Thomas" userId="755bc09c-c515-4ea4-bf79-188aabc73810" providerId="ADAL" clId="{476962C9-13FC-45AE-8099-A171577A1F58}" dt="2022-03-23T03:20:23.892" v="9779" actId="21"/>
          <ac:grpSpMkLst>
            <pc:docMk/>
            <pc:sldMk cId="1679725257" sldId="278"/>
            <ac:grpSpMk id="33" creationId="{0EA5373D-756D-45DA-8ECC-51B72147D212}"/>
          </ac:grpSpMkLst>
        </pc:grpChg>
        <pc:grpChg chg="add mod">
          <ac:chgData name="Hernandez, Julian Thomas" userId="755bc09c-c515-4ea4-bf79-188aabc73810" providerId="ADAL" clId="{476962C9-13FC-45AE-8099-A171577A1F58}" dt="2022-03-30T19:32:51.634" v="12847" actId="207"/>
          <ac:grpSpMkLst>
            <pc:docMk/>
            <pc:sldMk cId="1679725257" sldId="278"/>
            <ac:grpSpMk id="35" creationId="{2F27EBAC-5858-4F6D-B88A-76AE735DC88C}"/>
          </ac:grpSpMkLst>
        </pc:grpChg>
        <pc:grpChg chg="add mod">
          <ac:chgData name="Hernandez, Julian Thomas" userId="755bc09c-c515-4ea4-bf79-188aabc73810" providerId="ADAL" clId="{476962C9-13FC-45AE-8099-A171577A1F58}" dt="2022-03-31T17:49:53.461" v="12888" actId="207"/>
          <ac:grpSpMkLst>
            <pc:docMk/>
            <pc:sldMk cId="1679725257" sldId="278"/>
            <ac:grpSpMk id="38" creationId="{2EDF042C-B618-4936-AFF0-6473AE2DDE18}"/>
          </ac:grpSpMkLst>
        </pc:grpChg>
        <pc:grpChg chg="add mod">
          <ac:chgData name="Hernandez, Julian Thomas" userId="755bc09c-c515-4ea4-bf79-188aabc73810" providerId="ADAL" clId="{476962C9-13FC-45AE-8099-A171577A1F58}" dt="2022-03-31T17:52:10.674" v="12915" actId="207"/>
          <ac:grpSpMkLst>
            <pc:docMk/>
            <pc:sldMk cId="1679725257" sldId="278"/>
            <ac:grpSpMk id="44" creationId="{62AA3A30-C6EC-4B49-902D-680C2CF731FF}"/>
          </ac:grpSpMkLst>
        </pc:grpChg>
        <pc:grpChg chg="mod">
          <ac:chgData name="Hernandez, Julian Thomas" userId="755bc09c-c515-4ea4-bf79-188aabc73810" providerId="ADAL" clId="{476962C9-13FC-45AE-8099-A171577A1F58}" dt="2022-03-31T17:52:10.674" v="12915" actId="207"/>
          <ac:grpSpMkLst>
            <pc:docMk/>
            <pc:sldMk cId="1679725257" sldId="278"/>
            <ac:grpSpMk id="45" creationId="{BD285D66-2E76-4EDA-9E37-5463B9F6AD92}"/>
          </ac:grpSpMkLst>
        </pc:grpChg>
        <pc:grpChg chg="add mod">
          <ac:chgData name="Hernandez, Julian Thomas" userId="755bc09c-c515-4ea4-bf79-188aabc73810" providerId="ADAL" clId="{476962C9-13FC-45AE-8099-A171577A1F58}" dt="2022-03-31T17:51:48.279" v="12910" actId="1076"/>
          <ac:grpSpMkLst>
            <pc:docMk/>
            <pc:sldMk cId="1679725257" sldId="278"/>
            <ac:grpSpMk id="48" creationId="{E2624D75-47AB-48AA-AD1B-1ACB6245D97E}"/>
          </ac:grpSpMkLst>
        </pc:grpChg>
        <pc:grpChg chg="add mod">
          <ac:chgData name="Hernandez, Julian Thomas" userId="755bc09c-c515-4ea4-bf79-188aabc73810" providerId="ADAL" clId="{476962C9-13FC-45AE-8099-A171577A1F58}" dt="2022-03-30T19:32:47.890" v="12846" actId="207"/>
          <ac:grpSpMkLst>
            <pc:docMk/>
            <pc:sldMk cId="1679725257" sldId="278"/>
            <ac:grpSpMk id="51" creationId="{A0B131DE-3481-4F3B-A54A-91292543CD57}"/>
          </ac:grpSpMkLst>
        </pc:grpChg>
        <pc:grpChg chg="add mod">
          <ac:chgData name="Hernandez, Julian Thomas" userId="755bc09c-c515-4ea4-bf79-188aabc73810" providerId="ADAL" clId="{476962C9-13FC-45AE-8099-A171577A1F58}" dt="2022-03-30T19:32:43.906" v="12845" actId="207"/>
          <ac:grpSpMkLst>
            <pc:docMk/>
            <pc:sldMk cId="1679725257" sldId="278"/>
            <ac:grpSpMk id="56" creationId="{5CCC1576-262C-4AE3-9B87-0721EB2D6AB4}"/>
          </ac:grpSpMkLst>
        </pc:grpChg>
        <pc:grpChg chg="add del mod">
          <ac:chgData name="Hernandez, Julian Thomas" userId="755bc09c-c515-4ea4-bf79-188aabc73810" providerId="ADAL" clId="{476962C9-13FC-45AE-8099-A171577A1F58}" dt="2022-03-31T17:49:23.875" v="12879" actId="165"/>
          <ac:grpSpMkLst>
            <pc:docMk/>
            <pc:sldMk cId="1679725257" sldId="278"/>
            <ac:grpSpMk id="60" creationId="{5583DC1E-81FA-4CE6-8D6B-74975D633997}"/>
          </ac:grpSpMkLst>
        </pc:grpChg>
        <pc:picChg chg="add mod">
          <ac:chgData name="Hernandez, Julian Thomas" userId="755bc09c-c515-4ea4-bf79-188aabc73810" providerId="ADAL" clId="{476962C9-13FC-45AE-8099-A171577A1F58}" dt="2022-03-31T17:52:39.357" v="12919" actId="1582"/>
          <ac:picMkLst>
            <pc:docMk/>
            <pc:sldMk cId="1679725257" sldId="278"/>
            <ac:picMk id="3" creationId="{A60AC9BC-9FD7-427F-A13B-FC0BB4888F51}"/>
          </ac:picMkLst>
        </pc:picChg>
        <pc:picChg chg="add del">
          <ac:chgData name="Hernandez, Julian Thomas" userId="755bc09c-c515-4ea4-bf79-188aabc73810" providerId="ADAL" clId="{476962C9-13FC-45AE-8099-A171577A1F58}" dt="2022-03-14T23:31:32.563" v="5241"/>
          <ac:picMkLst>
            <pc:docMk/>
            <pc:sldMk cId="1679725257" sldId="278"/>
            <ac:picMk id="6" creationId="{FF5DEC70-8F3C-445C-A560-4BC3F0C932E8}"/>
          </ac:picMkLst>
        </pc:picChg>
        <pc:picChg chg="mod">
          <ac:chgData name="Hernandez, Julian Thomas" userId="755bc09c-c515-4ea4-bf79-188aabc73810" providerId="ADAL" clId="{476962C9-13FC-45AE-8099-A171577A1F58}" dt="2022-03-15T19:18:42.504" v="7759" actId="1076"/>
          <ac:picMkLst>
            <pc:docMk/>
            <pc:sldMk cId="1679725257" sldId="278"/>
            <ac:picMk id="10" creationId="{7847AE3F-AD64-4864-9585-7CA7FE9EF3ED}"/>
          </ac:picMkLst>
        </pc:picChg>
        <pc:picChg chg="del mod topLvl">
          <ac:chgData name="Hernandez, Julian Thomas" userId="755bc09c-c515-4ea4-bf79-188aabc73810" providerId="ADAL" clId="{476962C9-13FC-45AE-8099-A171577A1F58}" dt="2022-03-15T19:18:57.339" v="7760" actId="478"/>
          <ac:picMkLst>
            <pc:docMk/>
            <pc:sldMk cId="1679725257" sldId="278"/>
            <ac:picMk id="15" creationId="{095CE2D9-154B-44AD-B860-01C082A1B74B}"/>
          </ac:picMkLst>
        </pc:picChg>
        <pc:picChg chg="mod">
          <ac:chgData name="Hernandez, Julian Thomas" userId="755bc09c-c515-4ea4-bf79-188aabc73810" providerId="ADAL" clId="{476962C9-13FC-45AE-8099-A171577A1F58}" dt="2022-03-14T23:35:55.853" v="5385" actId="1076"/>
          <ac:picMkLst>
            <pc:docMk/>
            <pc:sldMk cId="1679725257" sldId="278"/>
            <ac:picMk id="20" creationId="{E958CA5A-2CA6-4B02-9563-B3C54C98596F}"/>
          </ac:picMkLst>
        </pc:picChg>
        <pc:picChg chg="mod">
          <ac:chgData name="Hernandez, Julian Thomas" userId="755bc09c-c515-4ea4-bf79-188aabc73810" providerId="ADAL" clId="{476962C9-13FC-45AE-8099-A171577A1F58}" dt="2022-03-30T19:22:38.114" v="12670" actId="1076"/>
          <ac:picMkLst>
            <pc:docMk/>
            <pc:sldMk cId="1679725257" sldId="278"/>
            <ac:picMk id="23" creationId="{2D42E2E9-B4AE-4A3D-8D86-0F20F773B6DA}"/>
          </ac:picMkLst>
        </pc:picChg>
        <pc:picChg chg="add mod">
          <ac:chgData name="Hernandez, Julian Thomas" userId="755bc09c-c515-4ea4-bf79-188aabc73810" providerId="ADAL" clId="{476962C9-13FC-45AE-8099-A171577A1F58}" dt="2022-03-14T23:35:16.306" v="5374" actId="1076"/>
          <ac:picMkLst>
            <pc:docMk/>
            <pc:sldMk cId="1679725257" sldId="278"/>
            <ac:picMk id="32" creationId="{602776D3-C716-4AE8-A474-AFB0744A7A55}"/>
          </ac:picMkLst>
        </pc:picChg>
        <pc:picChg chg="add mod">
          <ac:chgData name="Hernandez, Julian Thomas" userId="755bc09c-c515-4ea4-bf79-188aabc73810" providerId="ADAL" clId="{476962C9-13FC-45AE-8099-A171577A1F58}" dt="2022-03-31T17:52:29.330" v="12917" actId="208"/>
          <ac:picMkLst>
            <pc:docMk/>
            <pc:sldMk cId="1679725257" sldId="278"/>
            <ac:picMk id="41" creationId="{01302E15-4776-4AA3-8CDE-B8A0D0FA5425}"/>
          </ac:picMkLst>
        </pc:picChg>
        <pc:picChg chg="mod">
          <ac:chgData name="Hernandez, Julian Thomas" userId="755bc09c-c515-4ea4-bf79-188aabc73810" providerId="ADAL" clId="{476962C9-13FC-45AE-8099-A171577A1F58}" dt="2022-03-31T17:52:32.426" v="12918" actId="208"/>
          <ac:picMkLst>
            <pc:docMk/>
            <pc:sldMk cId="1679725257" sldId="278"/>
            <ac:picMk id="46" creationId="{619DDDC2-7331-426D-8E38-ED9CB569ECAC}"/>
          </ac:picMkLst>
        </pc:picChg>
        <pc:cxnChg chg="add del mod">
          <ac:chgData name="Hernandez, Julian Thomas" userId="755bc09c-c515-4ea4-bf79-188aabc73810" providerId="ADAL" clId="{476962C9-13FC-45AE-8099-A171577A1F58}" dt="2022-03-23T03:20:23.892" v="9779" actId="21"/>
          <ac:cxnSpMkLst>
            <pc:docMk/>
            <pc:sldMk cId="1679725257" sldId="278"/>
            <ac:cxnSpMk id="23" creationId="{D9C97ABE-E3C2-4CAA-84FF-A710B03ABA61}"/>
          </ac:cxnSpMkLst>
        </pc:cxnChg>
        <pc:cxnChg chg="add del mod">
          <ac:chgData name="Hernandez, Julian Thomas" userId="755bc09c-c515-4ea4-bf79-188aabc73810" providerId="ADAL" clId="{476962C9-13FC-45AE-8099-A171577A1F58}" dt="2022-03-23T03:20:23.892" v="9779" actId="21"/>
          <ac:cxnSpMkLst>
            <pc:docMk/>
            <pc:sldMk cId="1679725257" sldId="278"/>
            <ac:cxnSpMk id="24" creationId="{53D73E55-EC66-440E-8F09-10503E6F53FC}"/>
          </ac:cxnSpMkLst>
        </pc:cxnChg>
        <pc:cxnChg chg="add del mod">
          <ac:chgData name="Hernandez, Julian Thomas" userId="755bc09c-c515-4ea4-bf79-188aabc73810" providerId="ADAL" clId="{476962C9-13FC-45AE-8099-A171577A1F58}" dt="2022-03-23T03:20:23.892" v="9779" actId="21"/>
          <ac:cxnSpMkLst>
            <pc:docMk/>
            <pc:sldMk cId="1679725257" sldId="278"/>
            <ac:cxnSpMk id="25" creationId="{EFF6DAA7-8A7A-4C6C-9A1E-86B22D37B6AE}"/>
          </ac:cxnSpMkLst>
        </pc:cxnChg>
        <pc:cxnChg chg="add mod">
          <ac:chgData name="Hernandez, Julian Thomas" userId="755bc09c-c515-4ea4-bf79-188aabc73810" providerId="ADAL" clId="{476962C9-13FC-45AE-8099-A171577A1F58}" dt="2022-03-30T19:22:50.586" v="12675" actId="1076"/>
          <ac:cxnSpMkLst>
            <pc:docMk/>
            <pc:sldMk cId="1679725257" sldId="278"/>
            <ac:cxnSpMk id="42" creationId="{9B8475C0-E08B-431D-928A-6EC9EA5FFDFA}"/>
          </ac:cxnSpMkLst>
        </pc:cxnChg>
        <pc:cxnChg chg="add mod">
          <ac:chgData name="Hernandez, Julian Thomas" userId="755bc09c-c515-4ea4-bf79-188aabc73810" providerId="ADAL" clId="{476962C9-13FC-45AE-8099-A171577A1F58}" dt="2022-03-30T19:22:50.586" v="12675" actId="1076"/>
          <ac:cxnSpMkLst>
            <pc:docMk/>
            <pc:sldMk cId="1679725257" sldId="278"/>
            <ac:cxnSpMk id="43" creationId="{A294CDC0-7A67-4977-98C2-B5EEB233F3F0}"/>
          </ac:cxnSpMkLst>
        </pc:cxnChg>
        <pc:cxnChg chg="add mod">
          <ac:chgData name="Hernandez, Julian Thomas" userId="755bc09c-c515-4ea4-bf79-188aabc73810" providerId="ADAL" clId="{476962C9-13FC-45AE-8099-A171577A1F58}" dt="2022-03-31T17:52:14.905" v="12916" actId="1076"/>
          <ac:cxnSpMkLst>
            <pc:docMk/>
            <pc:sldMk cId="1679725257" sldId="278"/>
            <ac:cxnSpMk id="55" creationId="{5D0CA85F-B4BD-4E63-A671-2FE88FAEB9A3}"/>
          </ac:cxnSpMkLst>
        </pc:cxnChg>
      </pc:sldChg>
      <pc:sldChg chg="delSp modSp add del mod">
        <pc:chgData name="Hernandez, Julian Thomas" userId="755bc09c-c515-4ea4-bf79-188aabc73810" providerId="ADAL" clId="{476962C9-13FC-45AE-8099-A171577A1F58}" dt="2022-03-21T22:25:47.063" v="9102" actId="47"/>
        <pc:sldMkLst>
          <pc:docMk/>
          <pc:sldMk cId="1311883650" sldId="279"/>
        </pc:sldMkLst>
        <pc:spChg chg="mod">
          <ac:chgData name="Hernandez, Julian Thomas" userId="755bc09c-c515-4ea4-bf79-188aabc73810" providerId="ADAL" clId="{476962C9-13FC-45AE-8099-A171577A1F58}" dt="2022-03-15T21:45:04.247" v="8630"/>
          <ac:spMkLst>
            <pc:docMk/>
            <pc:sldMk cId="1311883650" sldId="279"/>
            <ac:spMk id="2" creationId="{CEA7E745-C7F2-4962-9649-61BEA07ED112}"/>
          </ac:spMkLst>
        </pc:spChg>
        <pc:spChg chg="mod">
          <ac:chgData name="Hernandez, Julian Thomas" userId="755bc09c-c515-4ea4-bf79-188aabc73810" providerId="ADAL" clId="{476962C9-13FC-45AE-8099-A171577A1F58}" dt="2022-03-21T22:23:08.565" v="9089" actId="21"/>
          <ac:spMkLst>
            <pc:docMk/>
            <pc:sldMk cId="1311883650" sldId="279"/>
            <ac:spMk id="4" creationId="{5710811D-7ED9-4E65-8ECA-4B3BB7F702F5}"/>
          </ac:spMkLst>
        </pc:spChg>
        <pc:picChg chg="del">
          <ac:chgData name="Hernandez, Julian Thomas" userId="755bc09c-c515-4ea4-bf79-188aabc73810" providerId="ADAL" clId="{476962C9-13FC-45AE-8099-A171577A1F58}" dt="2022-03-15T20:35:24.534" v="8190" actId="478"/>
          <ac:picMkLst>
            <pc:docMk/>
            <pc:sldMk cId="1311883650" sldId="279"/>
            <ac:picMk id="6" creationId="{5E6054AC-93FC-4775-953E-834303126579}"/>
          </ac:picMkLst>
        </pc:picChg>
        <pc:picChg chg="del">
          <ac:chgData name="Hernandez, Julian Thomas" userId="755bc09c-c515-4ea4-bf79-188aabc73810" providerId="ADAL" clId="{476962C9-13FC-45AE-8099-A171577A1F58}" dt="2022-03-15T20:35:24.080" v="8189" actId="478"/>
          <ac:picMkLst>
            <pc:docMk/>
            <pc:sldMk cId="1311883650" sldId="279"/>
            <ac:picMk id="7" creationId="{028BCA03-2F54-43D8-918F-C79E27A7FE22}"/>
          </ac:picMkLst>
        </pc:picChg>
      </pc:sldChg>
      <pc:sldChg chg="addSp delSp modSp add mod ord setBg modAnim">
        <pc:chgData name="Hernandez, Julian Thomas" userId="755bc09c-c515-4ea4-bf79-188aabc73810" providerId="ADAL" clId="{476962C9-13FC-45AE-8099-A171577A1F58}" dt="2022-04-21T02:47:26.988" v="12989" actId="1076"/>
        <pc:sldMkLst>
          <pc:docMk/>
          <pc:sldMk cId="2011666515" sldId="280"/>
        </pc:sldMkLst>
        <pc:spChg chg="mod">
          <ac:chgData name="Hernandez, Julian Thomas" userId="755bc09c-c515-4ea4-bf79-188aabc73810" providerId="ADAL" clId="{476962C9-13FC-45AE-8099-A171577A1F58}" dt="2022-04-21T02:47:11.321" v="12986" actId="20577"/>
          <ac:spMkLst>
            <pc:docMk/>
            <pc:sldMk cId="2011666515" sldId="280"/>
            <ac:spMk id="2" creationId="{CEA7E745-C7F2-4962-9649-61BEA07ED112}"/>
          </ac:spMkLst>
        </pc:spChg>
        <pc:spChg chg="del mod">
          <ac:chgData name="Hernandez, Julian Thomas" userId="755bc09c-c515-4ea4-bf79-188aabc73810" providerId="ADAL" clId="{476962C9-13FC-45AE-8099-A171577A1F58}" dt="2022-03-16T05:55:14.513" v="8696"/>
          <ac:spMkLst>
            <pc:docMk/>
            <pc:sldMk cId="2011666515" sldId="280"/>
            <ac:spMk id="4" creationId="{5710811D-7ED9-4E65-8ECA-4B3BB7F702F5}"/>
          </ac:spMkLst>
        </pc:spChg>
        <pc:spChg chg="add mod">
          <ac:chgData name="Hernandez, Julian Thomas" userId="755bc09c-c515-4ea4-bf79-188aabc73810" providerId="ADAL" clId="{476962C9-13FC-45AE-8099-A171577A1F58}" dt="2022-03-29T20:00:10.014" v="12624" actId="20577"/>
          <ac:spMkLst>
            <pc:docMk/>
            <pc:sldMk cId="2011666515" sldId="280"/>
            <ac:spMk id="4" creationId="{9F1750AD-9A5D-4E17-806A-B1A553EB0A36}"/>
          </ac:spMkLst>
        </pc:spChg>
        <pc:picChg chg="add mod">
          <ac:chgData name="Hernandez, Julian Thomas" userId="755bc09c-c515-4ea4-bf79-188aabc73810" providerId="ADAL" clId="{476962C9-13FC-45AE-8099-A171577A1F58}" dt="2022-04-21T02:47:23.200" v="12988" actId="1076"/>
          <ac:picMkLst>
            <pc:docMk/>
            <pc:sldMk cId="2011666515" sldId="280"/>
            <ac:picMk id="3" creationId="{E22675F4-19B3-4D72-A5A2-48CF9AE4498E}"/>
          </ac:picMkLst>
        </pc:picChg>
        <pc:picChg chg="add mod">
          <ac:chgData name="Hernandez, Julian Thomas" userId="755bc09c-c515-4ea4-bf79-188aabc73810" providerId="ADAL" clId="{476962C9-13FC-45AE-8099-A171577A1F58}" dt="2022-04-21T02:47:26.988" v="12989" actId="1076"/>
          <ac:picMkLst>
            <pc:docMk/>
            <pc:sldMk cId="2011666515" sldId="280"/>
            <ac:picMk id="6" creationId="{2EEE1185-7BE6-4F0E-8241-5FB30C13EEFB}"/>
          </ac:picMkLst>
        </pc:picChg>
      </pc:sldChg>
      <pc:sldChg chg="addSp delSp modSp add del mod ord setBg delDesignElem">
        <pc:chgData name="Hernandez, Julian Thomas" userId="755bc09c-c515-4ea4-bf79-188aabc73810" providerId="ADAL" clId="{476962C9-13FC-45AE-8099-A171577A1F58}" dt="2022-03-15T21:44:20.081" v="8600"/>
        <pc:sldMkLst>
          <pc:docMk/>
          <pc:sldMk cId="2576629645" sldId="280"/>
        </pc:sldMkLst>
        <pc:spChg chg="add del">
          <ac:chgData name="Hernandez, Julian Thomas" userId="755bc09c-c515-4ea4-bf79-188aabc73810" providerId="ADAL" clId="{476962C9-13FC-45AE-8099-A171577A1F58}" dt="2022-03-15T21:44:20.081" v="8600"/>
          <ac:spMkLst>
            <pc:docMk/>
            <pc:sldMk cId="2576629645" sldId="280"/>
            <ac:spMk id="31" creationId="{3F088236-D655-4F88-B238-E16762358025}"/>
          </ac:spMkLst>
        </pc:spChg>
        <pc:spChg chg="add del">
          <ac:chgData name="Hernandez, Julian Thomas" userId="755bc09c-c515-4ea4-bf79-188aabc73810" providerId="ADAL" clId="{476962C9-13FC-45AE-8099-A171577A1F58}" dt="2022-03-15T21:44:20.081" v="8600"/>
          <ac:spMkLst>
            <pc:docMk/>
            <pc:sldMk cId="2576629645" sldId="280"/>
            <ac:spMk id="33" creationId="{3DAC0C92-199E-475C-9390-119A9B027276}"/>
          </ac:spMkLst>
        </pc:spChg>
        <pc:spChg chg="add del">
          <ac:chgData name="Hernandez, Julian Thomas" userId="755bc09c-c515-4ea4-bf79-188aabc73810" providerId="ADAL" clId="{476962C9-13FC-45AE-8099-A171577A1F58}" dt="2022-03-15T21:44:20.081" v="8600"/>
          <ac:spMkLst>
            <pc:docMk/>
            <pc:sldMk cId="2576629645" sldId="280"/>
            <ac:spMk id="35" creationId="{C4CFB339-0ED8-4FE2-9EF1-6D1375B8499B}"/>
          </ac:spMkLst>
        </pc:spChg>
        <pc:spChg chg="add del">
          <ac:chgData name="Hernandez, Julian Thomas" userId="755bc09c-c515-4ea4-bf79-188aabc73810" providerId="ADAL" clId="{476962C9-13FC-45AE-8099-A171577A1F58}" dt="2022-03-15T21:44:20.081" v="8600"/>
          <ac:spMkLst>
            <pc:docMk/>
            <pc:sldMk cId="2576629645" sldId="280"/>
            <ac:spMk id="37" creationId="{31896C80-2069-4431-9C19-83B913734490}"/>
          </ac:spMkLst>
        </pc:spChg>
        <pc:spChg chg="add del">
          <ac:chgData name="Hernandez, Julian Thomas" userId="755bc09c-c515-4ea4-bf79-188aabc73810" providerId="ADAL" clId="{476962C9-13FC-45AE-8099-A171577A1F58}" dt="2022-03-15T21:44:20.081" v="8600"/>
          <ac:spMkLst>
            <pc:docMk/>
            <pc:sldMk cId="2576629645" sldId="280"/>
            <ac:spMk id="39" creationId="{BF120A21-0841-4823-B0C4-28AEBCEF9B78}"/>
          </ac:spMkLst>
        </pc:spChg>
        <pc:spChg chg="add del">
          <ac:chgData name="Hernandez, Julian Thomas" userId="755bc09c-c515-4ea4-bf79-188aabc73810" providerId="ADAL" clId="{476962C9-13FC-45AE-8099-A171577A1F58}" dt="2022-03-15T21:44:20.081" v="8600"/>
          <ac:spMkLst>
            <pc:docMk/>
            <pc:sldMk cId="2576629645" sldId="280"/>
            <ac:spMk id="41" creationId="{DBB05BAE-BBD3-4289-899F-A6851503C6B0}"/>
          </ac:spMkLst>
        </pc:spChg>
        <pc:spChg chg="add del">
          <ac:chgData name="Hernandez, Julian Thomas" userId="755bc09c-c515-4ea4-bf79-188aabc73810" providerId="ADAL" clId="{476962C9-13FC-45AE-8099-A171577A1F58}" dt="2022-03-15T21:44:20.081" v="8600"/>
          <ac:spMkLst>
            <pc:docMk/>
            <pc:sldMk cId="2576629645" sldId="280"/>
            <ac:spMk id="43" creationId="{9874D11C-36F5-4BBE-A490-019A54E953B0}"/>
          </ac:spMkLst>
        </pc:spChg>
        <pc:picChg chg="ord">
          <ac:chgData name="Hernandez, Julian Thomas" userId="755bc09c-c515-4ea4-bf79-188aabc73810" providerId="ADAL" clId="{476962C9-13FC-45AE-8099-A171577A1F58}" dt="2022-03-15T21:44:19.686" v="8598" actId="171"/>
          <ac:picMkLst>
            <pc:docMk/>
            <pc:sldMk cId="2576629645" sldId="280"/>
            <ac:picMk id="7" creationId="{352E8DDB-7CD0-4CCB-B15A-B1FD5872395F}"/>
          </ac:picMkLst>
        </pc:picChg>
        <pc:cxnChg chg="add del">
          <ac:chgData name="Hernandez, Julian Thomas" userId="755bc09c-c515-4ea4-bf79-188aabc73810" providerId="ADAL" clId="{476962C9-13FC-45AE-8099-A171577A1F58}" dt="2022-03-15T21:44:20.081" v="8600"/>
          <ac:cxnSpMkLst>
            <pc:docMk/>
            <pc:sldMk cId="2576629645" sldId="280"/>
            <ac:cxnSpMk id="30" creationId="{64FA5DFF-7FE6-4855-84E6-DFA78EE978BD}"/>
          </ac:cxnSpMkLst>
        </pc:cxnChg>
        <pc:cxnChg chg="add del">
          <ac:chgData name="Hernandez, Julian Thomas" userId="755bc09c-c515-4ea4-bf79-188aabc73810" providerId="ADAL" clId="{476962C9-13FC-45AE-8099-A171577A1F58}" dt="2022-03-15T21:44:20.081" v="8600"/>
          <ac:cxnSpMkLst>
            <pc:docMk/>
            <pc:sldMk cId="2576629645" sldId="280"/>
            <ac:cxnSpMk id="32" creationId="{2AFD8CBA-54A3-4363-991B-B9C631BBFA74}"/>
          </ac:cxnSpMkLst>
        </pc:cxnChg>
      </pc:sldChg>
      <pc:sldChg chg="addSp delSp modSp new del mod">
        <pc:chgData name="Hernandez, Julian Thomas" userId="755bc09c-c515-4ea4-bf79-188aabc73810" providerId="ADAL" clId="{476962C9-13FC-45AE-8099-A171577A1F58}" dt="2022-03-29T17:24:17.436" v="11814" actId="2696"/>
        <pc:sldMkLst>
          <pc:docMk/>
          <pc:sldMk cId="812145173" sldId="281"/>
        </pc:sldMkLst>
        <pc:spChg chg="del">
          <ac:chgData name="Hernandez, Julian Thomas" userId="755bc09c-c515-4ea4-bf79-188aabc73810" providerId="ADAL" clId="{476962C9-13FC-45AE-8099-A171577A1F58}" dt="2022-03-23T03:20:33.008" v="9782" actId="478"/>
          <ac:spMkLst>
            <pc:docMk/>
            <pc:sldMk cId="812145173" sldId="281"/>
            <ac:spMk id="2" creationId="{A6DC6CDD-6AE2-4ACF-AA54-9338E51B7492}"/>
          </ac:spMkLst>
        </pc:spChg>
        <pc:spChg chg="del">
          <ac:chgData name="Hernandez, Julian Thomas" userId="755bc09c-c515-4ea4-bf79-188aabc73810" providerId="ADAL" clId="{476962C9-13FC-45AE-8099-A171577A1F58}" dt="2022-03-23T03:20:28.450" v="9781" actId="478"/>
          <ac:spMkLst>
            <pc:docMk/>
            <pc:sldMk cId="812145173" sldId="281"/>
            <ac:spMk id="3" creationId="{6A5FA49C-04C1-48D1-BF2D-63F4A1458E3B}"/>
          </ac:spMkLst>
        </pc:spChg>
        <pc:spChg chg="mod">
          <ac:chgData name="Hernandez, Julian Thomas" userId="755bc09c-c515-4ea4-bf79-188aabc73810" providerId="ADAL" clId="{476962C9-13FC-45AE-8099-A171577A1F58}" dt="2022-03-23T03:20:25.358" v="9780"/>
          <ac:spMkLst>
            <pc:docMk/>
            <pc:sldMk cId="812145173" sldId="281"/>
            <ac:spMk id="7" creationId="{B2B57A26-3002-4E80-A239-22BB15073B48}"/>
          </ac:spMkLst>
        </pc:spChg>
        <pc:spChg chg="mod">
          <ac:chgData name="Hernandez, Julian Thomas" userId="755bc09c-c515-4ea4-bf79-188aabc73810" providerId="ADAL" clId="{476962C9-13FC-45AE-8099-A171577A1F58}" dt="2022-03-23T03:20:25.358" v="9780"/>
          <ac:spMkLst>
            <pc:docMk/>
            <pc:sldMk cId="812145173" sldId="281"/>
            <ac:spMk id="8" creationId="{5F698167-A02E-4074-9788-F31364F245CB}"/>
          </ac:spMkLst>
        </pc:spChg>
        <pc:spChg chg="mod">
          <ac:chgData name="Hernandez, Julian Thomas" userId="755bc09c-c515-4ea4-bf79-188aabc73810" providerId="ADAL" clId="{476962C9-13FC-45AE-8099-A171577A1F58}" dt="2022-03-23T03:20:25.358" v="9780"/>
          <ac:spMkLst>
            <pc:docMk/>
            <pc:sldMk cId="812145173" sldId="281"/>
            <ac:spMk id="10" creationId="{CF1FFD03-FA7A-4847-A986-E8BCA8BF2ADD}"/>
          </ac:spMkLst>
        </pc:spChg>
        <pc:spChg chg="mod">
          <ac:chgData name="Hernandez, Julian Thomas" userId="755bc09c-c515-4ea4-bf79-188aabc73810" providerId="ADAL" clId="{476962C9-13FC-45AE-8099-A171577A1F58}" dt="2022-03-23T03:20:25.358" v="9780"/>
          <ac:spMkLst>
            <pc:docMk/>
            <pc:sldMk cId="812145173" sldId="281"/>
            <ac:spMk id="11" creationId="{5D48FC62-287A-4DFC-AB2F-6BDF3695A801}"/>
          </ac:spMkLst>
        </pc:spChg>
        <pc:spChg chg="mod">
          <ac:chgData name="Hernandez, Julian Thomas" userId="755bc09c-c515-4ea4-bf79-188aabc73810" providerId="ADAL" clId="{476962C9-13FC-45AE-8099-A171577A1F58}" dt="2022-03-29T16:05:56.468" v="9906" actId="165"/>
          <ac:spMkLst>
            <pc:docMk/>
            <pc:sldMk cId="812145173" sldId="281"/>
            <ac:spMk id="15" creationId="{1231B2A9-33E6-471E-A5D4-766C95A730FE}"/>
          </ac:spMkLst>
        </pc:spChg>
        <pc:spChg chg="mod">
          <ac:chgData name="Hernandez, Julian Thomas" userId="755bc09c-c515-4ea4-bf79-188aabc73810" providerId="ADAL" clId="{476962C9-13FC-45AE-8099-A171577A1F58}" dt="2022-03-29T16:05:56.468" v="9906" actId="165"/>
          <ac:spMkLst>
            <pc:docMk/>
            <pc:sldMk cId="812145173" sldId="281"/>
            <ac:spMk id="16" creationId="{238D9D3E-DC4B-4CA3-881F-1E6EB02CC195}"/>
          </ac:spMkLst>
        </pc:spChg>
        <pc:spChg chg="mod">
          <ac:chgData name="Hernandez, Julian Thomas" userId="755bc09c-c515-4ea4-bf79-188aabc73810" providerId="ADAL" clId="{476962C9-13FC-45AE-8099-A171577A1F58}" dt="2022-03-23T03:20:25.358" v="9780"/>
          <ac:spMkLst>
            <pc:docMk/>
            <pc:sldMk cId="812145173" sldId="281"/>
            <ac:spMk id="23" creationId="{153F9B94-88EE-4BFC-9625-50E6C0766C42}"/>
          </ac:spMkLst>
        </pc:spChg>
        <pc:spChg chg="mod">
          <ac:chgData name="Hernandez, Julian Thomas" userId="755bc09c-c515-4ea4-bf79-188aabc73810" providerId="ADAL" clId="{476962C9-13FC-45AE-8099-A171577A1F58}" dt="2022-03-23T03:20:25.358" v="9780"/>
          <ac:spMkLst>
            <pc:docMk/>
            <pc:sldMk cId="812145173" sldId="281"/>
            <ac:spMk id="24" creationId="{CD58E057-446A-4769-8243-B2C910A0A6F1}"/>
          </ac:spMkLst>
        </pc:spChg>
        <pc:spChg chg="mod">
          <ac:chgData name="Hernandez, Julian Thomas" userId="755bc09c-c515-4ea4-bf79-188aabc73810" providerId="ADAL" clId="{476962C9-13FC-45AE-8099-A171577A1F58}" dt="2022-03-29T16:04:23.884" v="9857"/>
          <ac:spMkLst>
            <pc:docMk/>
            <pc:sldMk cId="812145173" sldId="281"/>
            <ac:spMk id="28" creationId="{B47CCC59-1CE7-460C-985F-99E9560A74EB}"/>
          </ac:spMkLst>
        </pc:spChg>
        <pc:spChg chg="mod">
          <ac:chgData name="Hernandez, Julian Thomas" userId="755bc09c-c515-4ea4-bf79-188aabc73810" providerId="ADAL" clId="{476962C9-13FC-45AE-8099-A171577A1F58}" dt="2022-03-29T16:05:23.032" v="9897" actId="20577"/>
          <ac:spMkLst>
            <pc:docMk/>
            <pc:sldMk cId="812145173" sldId="281"/>
            <ac:spMk id="29" creationId="{630245F0-61EC-4C3C-91B5-B130CA9A3015}"/>
          </ac:spMkLst>
        </pc:spChg>
        <pc:grpChg chg="add mod">
          <ac:chgData name="Hernandez, Julian Thomas" userId="755bc09c-c515-4ea4-bf79-188aabc73810" providerId="ADAL" clId="{476962C9-13FC-45AE-8099-A171577A1F58}" dt="2022-03-29T16:06:38.352" v="9920" actId="1076"/>
          <ac:grpSpMkLst>
            <pc:docMk/>
            <pc:sldMk cId="812145173" sldId="281"/>
            <ac:grpSpMk id="4" creationId="{2AEAAA6F-C715-427D-856B-317056F0E990}"/>
          </ac:grpSpMkLst>
        </pc:grpChg>
        <pc:grpChg chg="mod">
          <ac:chgData name="Hernandez, Julian Thomas" userId="755bc09c-c515-4ea4-bf79-188aabc73810" providerId="ADAL" clId="{476962C9-13FC-45AE-8099-A171577A1F58}" dt="2022-03-23T03:20:25.358" v="9780"/>
          <ac:grpSpMkLst>
            <pc:docMk/>
            <pc:sldMk cId="812145173" sldId="281"/>
            <ac:grpSpMk id="5" creationId="{8FF6BE80-639E-4C51-B61C-A6191FB43360}"/>
          </ac:grpSpMkLst>
        </pc:grpChg>
        <pc:grpChg chg="add mod">
          <ac:chgData name="Hernandez, Julian Thomas" userId="755bc09c-c515-4ea4-bf79-188aabc73810" providerId="ADAL" clId="{476962C9-13FC-45AE-8099-A171577A1F58}" dt="2022-03-23T03:20:25.358" v="9780"/>
          <ac:grpSpMkLst>
            <pc:docMk/>
            <pc:sldMk cId="812145173" sldId="281"/>
            <ac:grpSpMk id="9" creationId="{10CD4E49-F7B8-462B-961E-427E91D16F96}"/>
          </ac:grpSpMkLst>
        </pc:grpChg>
        <pc:grpChg chg="add del mod">
          <ac:chgData name="Hernandez, Julian Thomas" userId="755bc09c-c515-4ea4-bf79-188aabc73810" providerId="ADAL" clId="{476962C9-13FC-45AE-8099-A171577A1F58}" dt="2022-03-29T16:05:56.468" v="9906" actId="165"/>
          <ac:grpSpMkLst>
            <pc:docMk/>
            <pc:sldMk cId="812145173" sldId="281"/>
            <ac:grpSpMk id="12" creationId="{2883A1B3-B283-485B-9A14-E149980C070D}"/>
          </ac:grpSpMkLst>
        </pc:grpChg>
        <pc:grpChg chg="mod topLvl">
          <ac:chgData name="Hernandez, Julian Thomas" userId="755bc09c-c515-4ea4-bf79-188aabc73810" providerId="ADAL" clId="{476962C9-13FC-45AE-8099-A171577A1F58}" dt="2022-03-29T16:06:01.378" v="9908" actId="14100"/>
          <ac:grpSpMkLst>
            <pc:docMk/>
            <pc:sldMk cId="812145173" sldId="281"/>
            <ac:grpSpMk id="13" creationId="{32DD0635-51EE-4FAF-921A-0DBDDD1EA86D}"/>
          </ac:grpSpMkLst>
        </pc:grpChg>
        <pc:grpChg chg="add del mod">
          <ac:chgData name="Hernandez, Julian Thomas" userId="755bc09c-c515-4ea4-bf79-188aabc73810" providerId="ADAL" clId="{476962C9-13FC-45AE-8099-A171577A1F58}" dt="2022-03-29T16:04:29.732" v="9861" actId="478"/>
          <ac:grpSpMkLst>
            <pc:docMk/>
            <pc:sldMk cId="812145173" sldId="281"/>
            <ac:grpSpMk id="20" creationId="{CED52033-A4AE-4853-87F6-BA4B29B6404A}"/>
          </ac:grpSpMkLst>
        </pc:grpChg>
        <pc:grpChg chg="mod">
          <ac:chgData name="Hernandez, Julian Thomas" userId="755bc09c-c515-4ea4-bf79-188aabc73810" providerId="ADAL" clId="{476962C9-13FC-45AE-8099-A171577A1F58}" dt="2022-03-23T03:20:25.358" v="9780"/>
          <ac:grpSpMkLst>
            <pc:docMk/>
            <pc:sldMk cId="812145173" sldId="281"/>
            <ac:grpSpMk id="21" creationId="{DDCFDDB3-683F-4823-9F74-392BFB46DED5}"/>
          </ac:grpSpMkLst>
        </pc:grpChg>
        <pc:grpChg chg="add del mod">
          <ac:chgData name="Hernandez, Julian Thomas" userId="755bc09c-c515-4ea4-bf79-188aabc73810" providerId="ADAL" clId="{476962C9-13FC-45AE-8099-A171577A1F58}" dt="2022-03-29T16:04:31.188" v="9862" actId="478"/>
          <ac:grpSpMkLst>
            <pc:docMk/>
            <pc:sldMk cId="812145173" sldId="281"/>
            <ac:grpSpMk id="25" creationId="{183C1868-7DC8-41BB-86BB-144AAC657C8C}"/>
          </ac:grpSpMkLst>
        </pc:grpChg>
        <pc:grpChg chg="mod topLvl">
          <ac:chgData name="Hernandez, Julian Thomas" userId="755bc09c-c515-4ea4-bf79-188aabc73810" providerId="ADAL" clId="{476962C9-13FC-45AE-8099-A171577A1F58}" dt="2022-03-29T16:05:40.584" v="9901" actId="164"/>
          <ac:grpSpMkLst>
            <pc:docMk/>
            <pc:sldMk cId="812145173" sldId="281"/>
            <ac:grpSpMk id="26" creationId="{3945F8B1-D041-4046-A052-045BC7E4FD55}"/>
          </ac:grpSpMkLst>
        </pc:grpChg>
        <pc:grpChg chg="add mod">
          <ac:chgData name="Hernandez, Julian Thomas" userId="755bc09c-c515-4ea4-bf79-188aabc73810" providerId="ADAL" clId="{476962C9-13FC-45AE-8099-A171577A1F58}" dt="2022-03-29T16:06:36.321" v="9919" actId="1076"/>
          <ac:grpSpMkLst>
            <pc:docMk/>
            <pc:sldMk cId="812145173" sldId="281"/>
            <ac:grpSpMk id="30" creationId="{75C0E725-392E-449D-A89B-2843A1B7702C}"/>
          </ac:grpSpMkLst>
        </pc:grpChg>
        <pc:picChg chg="add mod modCrop">
          <ac:chgData name="Hernandez, Julian Thomas" userId="755bc09c-c515-4ea4-bf79-188aabc73810" providerId="ADAL" clId="{476962C9-13FC-45AE-8099-A171577A1F58}" dt="2022-03-29T16:05:40.584" v="9901" actId="164"/>
          <ac:picMkLst>
            <pc:docMk/>
            <pc:sldMk cId="812145173" sldId="281"/>
            <ac:picMk id="3" creationId="{CF6E0785-65BD-4990-A770-A0EAEC9A8BD1}"/>
          </ac:picMkLst>
        </pc:picChg>
        <pc:picChg chg="mod">
          <ac:chgData name="Hernandez, Julian Thomas" userId="755bc09c-c515-4ea4-bf79-188aabc73810" providerId="ADAL" clId="{476962C9-13FC-45AE-8099-A171577A1F58}" dt="2022-03-23T03:20:25.358" v="9780"/>
          <ac:picMkLst>
            <pc:docMk/>
            <pc:sldMk cId="812145173" sldId="281"/>
            <ac:picMk id="6" creationId="{A17BD631-7D11-4799-9313-9FA975B98E22}"/>
          </ac:picMkLst>
        </pc:picChg>
        <pc:picChg chg="mod topLvl modCrop">
          <ac:chgData name="Hernandez, Julian Thomas" userId="755bc09c-c515-4ea4-bf79-188aabc73810" providerId="ADAL" clId="{476962C9-13FC-45AE-8099-A171577A1F58}" dt="2022-03-29T16:05:59.008" v="9907" actId="1076"/>
          <ac:picMkLst>
            <pc:docMk/>
            <pc:sldMk cId="812145173" sldId="281"/>
            <ac:picMk id="14" creationId="{06CBC0A1-C2AE-4A01-9FB6-33A2CEB5E12B}"/>
          </ac:picMkLst>
        </pc:picChg>
        <pc:picChg chg="mod">
          <ac:chgData name="Hernandez, Julian Thomas" userId="755bc09c-c515-4ea4-bf79-188aabc73810" providerId="ADAL" clId="{476962C9-13FC-45AE-8099-A171577A1F58}" dt="2022-03-23T03:20:25.358" v="9780"/>
          <ac:picMkLst>
            <pc:docMk/>
            <pc:sldMk cId="812145173" sldId="281"/>
            <ac:picMk id="22" creationId="{F3B52C9D-95DF-45F7-8566-F90756E2CFE3}"/>
          </ac:picMkLst>
        </pc:picChg>
        <pc:picChg chg="del mod topLvl">
          <ac:chgData name="Hernandez, Julian Thomas" userId="755bc09c-c515-4ea4-bf79-188aabc73810" providerId="ADAL" clId="{476962C9-13FC-45AE-8099-A171577A1F58}" dt="2022-03-29T16:04:31.188" v="9862" actId="478"/>
          <ac:picMkLst>
            <pc:docMk/>
            <pc:sldMk cId="812145173" sldId="281"/>
            <ac:picMk id="27" creationId="{F4D0BB67-2998-466D-924A-C3B77350D625}"/>
          </ac:picMkLst>
        </pc:picChg>
        <pc:cxnChg chg="add mod">
          <ac:chgData name="Hernandez, Julian Thomas" userId="755bc09c-c515-4ea4-bf79-188aabc73810" providerId="ADAL" clId="{476962C9-13FC-45AE-8099-A171577A1F58}" dt="2022-03-29T16:06:38.352" v="9920" actId="1076"/>
          <ac:cxnSpMkLst>
            <pc:docMk/>
            <pc:sldMk cId="812145173" sldId="281"/>
            <ac:cxnSpMk id="17" creationId="{2AB040FC-7101-4852-9F20-0EFB7F2FA47D}"/>
          </ac:cxnSpMkLst>
        </pc:cxnChg>
        <pc:cxnChg chg="add mod">
          <ac:chgData name="Hernandez, Julian Thomas" userId="755bc09c-c515-4ea4-bf79-188aabc73810" providerId="ADAL" clId="{476962C9-13FC-45AE-8099-A171577A1F58}" dt="2022-03-29T16:06:01.378" v="9908" actId="14100"/>
          <ac:cxnSpMkLst>
            <pc:docMk/>
            <pc:sldMk cId="812145173" sldId="281"/>
            <ac:cxnSpMk id="18" creationId="{9DA07D94-5BB9-434D-81F3-BAE769A72CC6}"/>
          </ac:cxnSpMkLst>
        </pc:cxnChg>
        <pc:cxnChg chg="add del mod">
          <ac:chgData name="Hernandez, Julian Thomas" userId="755bc09c-c515-4ea4-bf79-188aabc73810" providerId="ADAL" clId="{476962C9-13FC-45AE-8099-A171577A1F58}" dt="2022-03-29T16:05:29.155" v="9898" actId="478"/>
          <ac:cxnSpMkLst>
            <pc:docMk/>
            <pc:sldMk cId="812145173" sldId="281"/>
            <ac:cxnSpMk id="19" creationId="{40D802D2-77A7-47DD-9F8D-31811CE26D45}"/>
          </ac:cxnSpMkLst>
        </pc:cxnChg>
        <pc:cxnChg chg="add del mod">
          <ac:chgData name="Hernandez, Julian Thomas" userId="755bc09c-c515-4ea4-bf79-188aabc73810" providerId="ADAL" clId="{476962C9-13FC-45AE-8099-A171577A1F58}" dt="2022-03-29T16:06:30.326" v="9916" actId="478"/>
          <ac:cxnSpMkLst>
            <pc:docMk/>
            <pc:sldMk cId="812145173" sldId="281"/>
            <ac:cxnSpMk id="32" creationId="{E66E2909-655A-4CBF-BF81-3030BFCA5846}"/>
          </ac:cxnSpMkLst>
        </pc:cxnChg>
        <pc:cxnChg chg="add mod">
          <ac:chgData name="Hernandez, Julian Thomas" userId="755bc09c-c515-4ea4-bf79-188aabc73810" providerId="ADAL" clId="{476962C9-13FC-45AE-8099-A171577A1F58}" dt="2022-03-29T16:06:36.321" v="9919" actId="1076"/>
          <ac:cxnSpMkLst>
            <pc:docMk/>
            <pc:sldMk cId="812145173" sldId="281"/>
            <ac:cxnSpMk id="35" creationId="{403CA030-9D10-49C6-9775-242E8E87043B}"/>
          </ac:cxnSpMkLst>
        </pc:cxnChg>
      </pc:sldChg>
    </pc:docChg>
  </pc:docChgLst>
  <pc:docChgLst>
    <pc:chgData name="Hernandez, Julian Thomas" userId="755bc09c-c515-4ea4-bf79-188aabc73810" providerId="ADAL" clId="{2C80AA1C-8A23-4589-A5F8-C17F089A163A}"/>
    <pc:docChg chg="undo redo custSel addSld delSld modSld sldOrd delMainMaster modMainMaster">
      <pc:chgData name="Hernandez, Julian Thomas" userId="755bc09c-c515-4ea4-bf79-188aabc73810" providerId="ADAL" clId="{2C80AA1C-8A23-4589-A5F8-C17F089A163A}" dt="2022-05-24T21:40:06.934" v="1933" actId="18131"/>
      <pc:docMkLst>
        <pc:docMk/>
      </pc:docMkLst>
      <pc:sldChg chg="modSp mod setBg">
        <pc:chgData name="Hernandez, Julian Thomas" userId="755bc09c-c515-4ea4-bf79-188aabc73810" providerId="ADAL" clId="{2C80AA1C-8A23-4589-A5F8-C17F089A163A}" dt="2022-05-24T21:40:06.934" v="1933" actId="18131"/>
        <pc:sldMkLst>
          <pc:docMk/>
          <pc:sldMk cId="1362595237" sldId="256"/>
        </pc:sldMkLst>
        <pc:spChg chg="mod">
          <ac:chgData name="Hernandez, Julian Thomas" userId="755bc09c-c515-4ea4-bf79-188aabc73810" providerId="ADAL" clId="{2C80AA1C-8A23-4589-A5F8-C17F089A163A}" dt="2022-05-23T18:51:17.039" v="6" actId="20577"/>
          <ac:spMkLst>
            <pc:docMk/>
            <pc:sldMk cId="1362595237" sldId="256"/>
            <ac:spMk id="2" creationId="{965DF002-92AE-4976-ADDB-497583D5538A}"/>
          </ac:spMkLst>
        </pc:spChg>
        <pc:spChg chg="mod">
          <ac:chgData name="Hernandez, Julian Thomas" userId="755bc09c-c515-4ea4-bf79-188aabc73810" providerId="ADAL" clId="{2C80AA1C-8A23-4589-A5F8-C17F089A163A}" dt="2022-05-23T22:08:21.561" v="1624" actId="20577"/>
          <ac:spMkLst>
            <pc:docMk/>
            <pc:sldMk cId="1362595237" sldId="256"/>
            <ac:spMk id="3" creationId="{DA8CC0BB-1966-46BA-9602-115DCFAFF19B}"/>
          </ac:spMkLst>
        </pc:spChg>
        <pc:picChg chg="mod modCrop">
          <ac:chgData name="Hernandez, Julian Thomas" userId="755bc09c-c515-4ea4-bf79-188aabc73810" providerId="ADAL" clId="{2C80AA1C-8A23-4589-A5F8-C17F089A163A}" dt="2022-05-24T21:40:06.934" v="1933" actId="18131"/>
          <ac:picMkLst>
            <pc:docMk/>
            <pc:sldMk cId="1362595237" sldId="256"/>
            <ac:picMk id="12" creationId="{50C1CBF7-A8B9-4CDB-A5DC-5AB0F21D5E0E}"/>
          </ac:picMkLst>
        </pc:picChg>
      </pc:sldChg>
      <pc:sldChg chg="modSp mod setBg">
        <pc:chgData name="Hernandez, Julian Thomas" userId="755bc09c-c515-4ea4-bf79-188aabc73810" providerId="ADAL" clId="{2C80AA1C-8A23-4589-A5F8-C17F089A163A}" dt="2022-05-23T19:10:33.163" v="241" actId="20577"/>
        <pc:sldMkLst>
          <pc:docMk/>
          <pc:sldMk cId="427448241" sldId="257"/>
        </pc:sldMkLst>
        <pc:spChg chg="mod">
          <ac:chgData name="Hernandez, Julian Thomas" userId="755bc09c-c515-4ea4-bf79-188aabc73810" providerId="ADAL" clId="{2C80AA1C-8A23-4589-A5F8-C17F089A163A}" dt="2022-05-23T19:10:33.163" v="241" actId="20577"/>
          <ac:spMkLst>
            <pc:docMk/>
            <pc:sldMk cId="427448241" sldId="257"/>
            <ac:spMk id="2" creationId="{5BE32118-B111-4E4F-A8A3-5E70FB25C07F}"/>
          </ac:spMkLst>
        </pc:spChg>
      </pc:sldChg>
      <pc:sldChg chg="addSp delSp modSp mod setBg addAnim delAnim modAnim addCm delCm modCm">
        <pc:chgData name="Hernandez, Julian Thomas" userId="755bc09c-c515-4ea4-bf79-188aabc73810" providerId="ADAL" clId="{2C80AA1C-8A23-4589-A5F8-C17F089A163A}" dt="2022-05-23T22:23:56.838" v="1626"/>
        <pc:sldMkLst>
          <pc:docMk/>
          <pc:sldMk cId="2337374094" sldId="258"/>
        </pc:sldMkLst>
        <pc:spChg chg="mod">
          <ac:chgData name="Hernandez, Julian Thomas" userId="755bc09c-c515-4ea4-bf79-188aabc73810" providerId="ADAL" clId="{2C80AA1C-8A23-4589-A5F8-C17F089A163A}" dt="2022-05-23T19:13:56.377" v="613"/>
          <ac:spMkLst>
            <pc:docMk/>
            <pc:sldMk cId="2337374094" sldId="258"/>
            <ac:spMk id="2" creationId="{DC08369D-AA61-411E-8A87-CC697CCF76D9}"/>
          </ac:spMkLst>
        </pc:spChg>
        <pc:spChg chg="mod topLvl">
          <ac:chgData name="Hernandez, Julian Thomas" userId="755bc09c-c515-4ea4-bf79-188aabc73810" providerId="ADAL" clId="{2C80AA1C-8A23-4589-A5F8-C17F089A163A}" dt="2022-05-23T22:23:54.772" v="1625" actId="164"/>
          <ac:spMkLst>
            <pc:docMk/>
            <pc:sldMk cId="2337374094" sldId="258"/>
            <ac:spMk id="5" creationId="{C27DF739-A341-4817-864C-13E4888195A5}"/>
          </ac:spMkLst>
        </pc:spChg>
        <pc:spChg chg="mod">
          <ac:chgData name="Hernandez, Julian Thomas" userId="755bc09c-c515-4ea4-bf79-188aabc73810" providerId="ADAL" clId="{2C80AA1C-8A23-4589-A5F8-C17F089A163A}" dt="2022-05-23T19:10:43.946" v="247" actId="20577"/>
          <ac:spMkLst>
            <pc:docMk/>
            <pc:sldMk cId="2337374094" sldId="258"/>
            <ac:spMk id="9" creationId="{97BA949A-99AA-4963-8A84-FEA8E4AFB1A2}"/>
          </ac:spMkLst>
        </pc:spChg>
        <pc:grpChg chg="add mod">
          <ac:chgData name="Hernandez, Julian Thomas" userId="755bc09c-c515-4ea4-bf79-188aabc73810" providerId="ADAL" clId="{2C80AA1C-8A23-4589-A5F8-C17F089A163A}" dt="2022-05-23T22:23:54.772" v="1625" actId="164"/>
          <ac:grpSpMkLst>
            <pc:docMk/>
            <pc:sldMk cId="2337374094" sldId="258"/>
            <ac:grpSpMk id="3" creationId="{3FEFDC0E-53D9-87E0-02F5-17E74C0F40AF}"/>
          </ac:grpSpMkLst>
        </pc:grpChg>
        <pc:grpChg chg="add del">
          <ac:chgData name="Hernandez, Julian Thomas" userId="755bc09c-c515-4ea4-bf79-188aabc73810" providerId="ADAL" clId="{2C80AA1C-8A23-4589-A5F8-C17F089A163A}" dt="2022-05-23T20:36:53.752" v="1119" actId="478"/>
          <ac:grpSpMkLst>
            <pc:docMk/>
            <pc:sldMk cId="2337374094" sldId="258"/>
            <ac:grpSpMk id="7" creationId="{4CE28F58-162F-48F1-8E35-C0856232CFC9}"/>
          </ac:grpSpMkLst>
        </pc:grpChg>
        <pc:picChg chg="add del mod">
          <ac:chgData name="Hernandez, Julian Thomas" userId="755bc09c-c515-4ea4-bf79-188aabc73810" providerId="ADAL" clId="{2C80AA1C-8A23-4589-A5F8-C17F089A163A}" dt="2022-05-23T20:49:08.050" v="1141" actId="478"/>
          <ac:picMkLst>
            <pc:docMk/>
            <pc:sldMk cId="2337374094" sldId="258"/>
            <ac:picMk id="4" creationId="{9D3D5C13-E77C-03BE-8C65-FFF9A153C581}"/>
          </ac:picMkLst>
        </pc:picChg>
        <pc:picChg chg="add mod">
          <ac:chgData name="Hernandez, Julian Thomas" userId="755bc09c-c515-4ea4-bf79-188aabc73810" providerId="ADAL" clId="{2C80AA1C-8A23-4589-A5F8-C17F089A163A}" dt="2022-05-23T22:23:54.772" v="1625" actId="164"/>
          <ac:picMkLst>
            <pc:docMk/>
            <pc:sldMk cId="2337374094" sldId="258"/>
            <ac:picMk id="8" creationId="{49CCD4B2-66F6-5F49-7600-20F4C2336F5D}"/>
          </ac:picMkLst>
        </pc:picChg>
        <pc:picChg chg="add del mod topLvl">
          <ac:chgData name="Hernandez, Julian Thomas" userId="755bc09c-c515-4ea4-bf79-188aabc73810" providerId="ADAL" clId="{2C80AA1C-8A23-4589-A5F8-C17F089A163A}" dt="2022-05-23T20:36:53.752" v="1119" actId="478"/>
          <ac:picMkLst>
            <pc:docMk/>
            <pc:sldMk cId="2337374094" sldId="258"/>
            <ac:picMk id="11" creationId="{6A0A8853-D0E1-4A45-A385-C0D3C978D724}"/>
          </ac:picMkLst>
        </pc:picChg>
      </pc:sldChg>
      <pc:sldChg chg="modSp mod ord setBg">
        <pc:chgData name="Hernandez, Julian Thomas" userId="755bc09c-c515-4ea4-bf79-188aabc73810" providerId="ADAL" clId="{2C80AA1C-8A23-4589-A5F8-C17F089A163A}" dt="2022-05-24T21:28:51.665" v="1899" actId="20577"/>
        <pc:sldMkLst>
          <pc:docMk/>
          <pc:sldMk cId="4161570309" sldId="259"/>
        </pc:sldMkLst>
        <pc:spChg chg="mod">
          <ac:chgData name="Hernandez, Julian Thomas" userId="755bc09c-c515-4ea4-bf79-188aabc73810" providerId="ADAL" clId="{2C80AA1C-8A23-4589-A5F8-C17F089A163A}" dt="2022-05-24T21:28:51.665" v="1899" actId="20577"/>
          <ac:spMkLst>
            <pc:docMk/>
            <pc:sldMk cId="4161570309" sldId="259"/>
            <ac:spMk id="2" creationId="{7BAF9D76-D720-4723-9C11-41BEB0C50103}"/>
          </ac:spMkLst>
        </pc:spChg>
        <pc:picChg chg="mod">
          <ac:chgData name="Hernandez, Julian Thomas" userId="755bc09c-c515-4ea4-bf79-188aabc73810" providerId="ADAL" clId="{2C80AA1C-8A23-4589-A5F8-C17F089A163A}" dt="2022-05-23T20:53:17.293" v="1145" actId="1076"/>
          <ac:picMkLst>
            <pc:docMk/>
            <pc:sldMk cId="4161570309" sldId="259"/>
            <ac:picMk id="11" creationId="{D75E22B0-A5AF-40B6-AF4E-899967D93C04}"/>
          </ac:picMkLst>
        </pc:picChg>
      </pc:sldChg>
      <pc:sldChg chg="modSp mod ord setBg">
        <pc:chgData name="Hernandez, Julian Thomas" userId="755bc09c-c515-4ea4-bf79-188aabc73810" providerId="ADAL" clId="{2C80AA1C-8A23-4589-A5F8-C17F089A163A}" dt="2022-05-24T18:20:36.745" v="1876"/>
        <pc:sldMkLst>
          <pc:docMk/>
          <pc:sldMk cId="4141222498" sldId="261"/>
        </pc:sldMkLst>
        <pc:spChg chg="mod">
          <ac:chgData name="Hernandez, Julian Thomas" userId="755bc09c-c515-4ea4-bf79-188aabc73810" providerId="ADAL" clId="{2C80AA1C-8A23-4589-A5F8-C17F089A163A}" dt="2022-05-23T19:13:56.377" v="613"/>
          <ac:spMkLst>
            <pc:docMk/>
            <pc:sldMk cId="4141222498" sldId="261"/>
            <ac:spMk id="2" creationId="{6456CF5E-7EEC-4733-B686-6362F5C2DCF3}"/>
          </ac:spMkLst>
        </pc:spChg>
        <pc:spChg chg="mod">
          <ac:chgData name="Hernandez, Julian Thomas" userId="755bc09c-c515-4ea4-bf79-188aabc73810" providerId="ADAL" clId="{2C80AA1C-8A23-4589-A5F8-C17F089A163A}" dt="2022-05-23T19:13:56.377" v="613"/>
          <ac:spMkLst>
            <pc:docMk/>
            <pc:sldMk cId="4141222498" sldId="261"/>
            <ac:spMk id="5" creationId="{91FE73DB-3C5F-42D1-A4E3-E61099DAFC13}"/>
          </ac:spMkLst>
        </pc:spChg>
      </pc:sldChg>
      <pc:sldChg chg="addSp delSp modSp mod setBg delDesignElem">
        <pc:chgData name="Hernandez, Julian Thomas" userId="755bc09c-c515-4ea4-bf79-188aabc73810" providerId="ADAL" clId="{2C80AA1C-8A23-4589-A5F8-C17F089A163A}" dt="2022-05-23T19:13:56.377" v="613"/>
        <pc:sldMkLst>
          <pc:docMk/>
          <pc:sldMk cId="1942028485" sldId="262"/>
        </pc:sldMkLst>
        <pc:spChg chg="mod">
          <ac:chgData name="Hernandez, Julian Thomas" userId="755bc09c-c515-4ea4-bf79-188aabc73810" providerId="ADAL" clId="{2C80AA1C-8A23-4589-A5F8-C17F089A163A}" dt="2022-05-23T19:12:17.709" v="538" actId="20577"/>
          <ac:spMkLst>
            <pc:docMk/>
            <pc:sldMk cId="1942028485" sldId="262"/>
            <ac:spMk id="4" creationId="{5710811D-7ED9-4E65-8ECA-4B3BB7F702F5}"/>
          </ac:spMkLst>
        </pc:spChg>
        <pc:spChg chg="add del">
          <ac:chgData name="Hernandez, Julian Thomas" userId="755bc09c-c515-4ea4-bf79-188aabc73810" providerId="ADAL" clId="{2C80AA1C-8A23-4589-A5F8-C17F089A163A}" dt="2022-05-23T19:13:56.377" v="613"/>
          <ac:spMkLst>
            <pc:docMk/>
            <pc:sldMk cId="1942028485" sldId="262"/>
            <ac:spMk id="16" creationId="{B09A8B04-373D-40BD-9442-2D3540D3CFF2}"/>
          </ac:spMkLst>
        </pc:spChg>
        <pc:cxnChg chg="add del">
          <ac:chgData name="Hernandez, Julian Thomas" userId="755bc09c-c515-4ea4-bf79-188aabc73810" providerId="ADAL" clId="{2C80AA1C-8A23-4589-A5F8-C17F089A163A}" dt="2022-05-23T19:13:56.377" v="613"/>
          <ac:cxnSpMkLst>
            <pc:docMk/>
            <pc:sldMk cId="1942028485" sldId="262"/>
            <ac:cxnSpMk id="17" creationId="{B5028193-7250-4674-AA37-E9040429AE0B}"/>
          </ac:cxnSpMkLst>
        </pc:cxnChg>
      </pc:sldChg>
      <pc:sldChg chg="modSp mod ord setBg">
        <pc:chgData name="Hernandez, Julian Thomas" userId="755bc09c-c515-4ea4-bf79-188aabc73810" providerId="ADAL" clId="{2C80AA1C-8A23-4589-A5F8-C17F089A163A}" dt="2022-05-24T18:20:50.396" v="1878"/>
        <pc:sldMkLst>
          <pc:docMk/>
          <pc:sldMk cId="2691151290" sldId="263"/>
        </pc:sldMkLst>
        <pc:spChg chg="mod">
          <ac:chgData name="Hernandez, Julian Thomas" userId="755bc09c-c515-4ea4-bf79-188aabc73810" providerId="ADAL" clId="{2C80AA1C-8A23-4589-A5F8-C17F089A163A}" dt="2022-05-23T19:13:56.377" v="613"/>
          <ac:spMkLst>
            <pc:docMk/>
            <pc:sldMk cId="2691151290" sldId="263"/>
            <ac:spMk id="2" creationId="{31C83F2B-A87A-48EC-97CD-24F7DB7ECF22}"/>
          </ac:spMkLst>
        </pc:spChg>
        <pc:spChg chg="mod">
          <ac:chgData name="Hernandez, Julian Thomas" userId="755bc09c-c515-4ea4-bf79-188aabc73810" providerId="ADAL" clId="{2C80AA1C-8A23-4589-A5F8-C17F089A163A}" dt="2022-05-23T20:53:32.421" v="1148" actId="1076"/>
          <ac:spMkLst>
            <pc:docMk/>
            <pc:sldMk cId="2691151290" sldId="263"/>
            <ac:spMk id="7" creationId="{3D61EDB5-8ED5-4D9A-9A49-0E8E01DDA376}"/>
          </ac:spMkLst>
        </pc:spChg>
        <pc:picChg chg="mod">
          <ac:chgData name="Hernandez, Julian Thomas" userId="755bc09c-c515-4ea4-bf79-188aabc73810" providerId="ADAL" clId="{2C80AA1C-8A23-4589-A5F8-C17F089A163A}" dt="2022-05-23T20:53:32.421" v="1148" actId="1076"/>
          <ac:picMkLst>
            <pc:docMk/>
            <pc:sldMk cId="2691151290" sldId="263"/>
            <ac:picMk id="12" creationId="{0F47E2E1-9EB4-41FC-B152-99910ED957F2}"/>
          </ac:picMkLst>
        </pc:picChg>
      </pc:sldChg>
      <pc:sldChg chg="addSp delSp modSp mod setBg setFolMasterObjs addAnim delAnim">
        <pc:chgData name="Hernandez, Julian Thomas" userId="755bc09c-c515-4ea4-bf79-188aabc73810" providerId="ADAL" clId="{2C80AA1C-8A23-4589-A5F8-C17F089A163A}" dt="2022-05-24T21:39:39.821" v="1927" actId="732"/>
        <pc:sldMkLst>
          <pc:docMk/>
          <pc:sldMk cId="1620987783" sldId="264"/>
        </pc:sldMkLst>
        <pc:spChg chg="mod">
          <ac:chgData name="Hernandez, Julian Thomas" userId="755bc09c-c515-4ea4-bf79-188aabc73810" providerId="ADAL" clId="{2C80AA1C-8A23-4589-A5F8-C17F089A163A}" dt="2022-05-24T21:38:28.757" v="1920" actId="26606"/>
          <ac:spMkLst>
            <pc:docMk/>
            <pc:sldMk cId="1620987783" sldId="264"/>
            <ac:spMk id="2" creationId="{CEA7E745-C7F2-4962-9649-61BEA07ED112}"/>
          </ac:spMkLst>
        </pc:spChg>
        <pc:spChg chg="mod">
          <ac:chgData name="Hernandez, Julian Thomas" userId="755bc09c-c515-4ea4-bf79-188aabc73810" providerId="ADAL" clId="{2C80AA1C-8A23-4589-A5F8-C17F089A163A}" dt="2022-05-24T21:38:28.757" v="1920" actId="26606"/>
          <ac:spMkLst>
            <pc:docMk/>
            <pc:sldMk cId="1620987783" sldId="264"/>
            <ac:spMk id="3" creationId="{990626A0-69C0-44ED-8A64-2FA368CB5C2E}"/>
          </ac:spMkLst>
        </pc:spChg>
        <pc:spChg chg="add del">
          <ac:chgData name="Hernandez, Julian Thomas" userId="755bc09c-c515-4ea4-bf79-188aabc73810" providerId="ADAL" clId="{2C80AA1C-8A23-4589-A5F8-C17F089A163A}" dt="2022-05-24T18:24:50.141" v="1885" actId="26606"/>
          <ac:spMkLst>
            <pc:docMk/>
            <pc:sldMk cId="1620987783" sldId="264"/>
            <ac:spMk id="16" creationId="{3F088236-D655-4F88-B238-E16762358025}"/>
          </ac:spMkLst>
        </pc:spChg>
        <pc:spChg chg="add del">
          <ac:chgData name="Hernandez, Julian Thomas" userId="755bc09c-c515-4ea4-bf79-188aabc73810" providerId="ADAL" clId="{2C80AA1C-8A23-4589-A5F8-C17F089A163A}" dt="2022-05-24T18:24:50.141" v="1885" actId="26606"/>
          <ac:spMkLst>
            <pc:docMk/>
            <pc:sldMk cId="1620987783" sldId="264"/>
            <ac:spMk id="18" creationId="{3DAC0C92-199E-475C-9390-119A9B027276}"/>
          </ac:spMkLst>
        </pc:spChg>
        <pc:spChg chg="add del">
          <ac:chgData name="Hernandez, Julian Thomas" userId="755bc09c-c515-4ea4-bf79-188aabc73810" providerId="ADAL" clId="{2C80AA1C-8A23-4589-A5F8-C17F089A163A}" dt="2022-05-24T18:24:50.141" v="1885" actId="26606"/>
          <ac:spMkLst>
            <pc:docMk/>
            <pc:sldMk cId="1620987783" sldId="264"/>
            <ac:spMk id="20" creationId="{C4CFB339-0ED8-4FE2-9EF1-6D1375B8499B}"/>
          </ac:spMkLst>
        </pc:spChg>
        <pc:spChg chg="add del">
          <ac:chgData name="Hernandez, Julian Thomas" userId="755bc09c-c515-4ea4-bf79-188aabc73810" providerId="ADAL" clId="{2C80AA1C-8A23-4589-A5F8-C17F089A163A}" dt="2022-05-24T18:24:50.141" v="1885" actId="26606"/>
          <ac:spMkLst>
            <pc:docMk/>
            <pc:sldMk cId="1620987783" sldId="264"/>
            <ac:spMk id="22" creationId="{31896C80-2069-4431-9C19-83B913734490}"/>
          </ac:spMkLst>
        </pc:spChg>
        <pc:spChg chg="add del">
          <ac:chgData name="Hernandez, Julian Thomas" userId="755bc09c-c515-4ea4-bf79-188aabc73810" providerId="ADAL" clId="{2C80AA1C-8A23-4589-A5F8-C17F089A163A}" dt="2022-05-24T18:24:50.141" v="1885" actId="26606"/>
          <ac:spMkLst>
            <pc:docMk/>
            <pc:sldMk cId="1620987783" sldId="264"/>
            <ac:spMk id="24" creationId="{BF120A21-0841-4823-B0C4-28AEBCEF9B78}"/>
          </ac:spMkLst>
        </pc:spChg>
        <pc:spChg chg="add del">
          <ac:chgData name="Hernandez, Julian Thomas" userId="755bc09c-c515-4ea4-bf79-188aabc73810" providerId="ADAL" clId="{2C80AA1C-8A23-4589-A5F8-C17F089A163A}" dt="2022-05-24T18:24:50.141" v="1885" actId="26606"/>
          <ac:spMkLst>
            <pc:docMk/>
            <pc:sldMk cId="1620987783" sldId="264"/>
            <ac:spMk id="26" creationId="{DBB05BAE-BBD3-4289-899F-A6851503C6B0}"/>
          </ac:spMkLst>
        </pc:spChg>
        <pc:spChg chg="add del">
          <ac:chgData name="Hernandez, Julian Thomas" userId="755bc09c-c515-4ea4-bf79-188aabc73810" providerId="ADAL" clId="{2C80AA1C-8A23-4589-A5F8-C17F089A163A}" dt="2022-05-24T18:24:50.141" v="1885" actId="26606"/>
          <ac:spMkLst>
            <pc:docMk/>
            <pc:sldMk cId="1620987783" sldId="264"/>
            <ac:spMk id="28" creationId="{9874D11C-36F5-4BBE-A490-019A54E953B0}"/>
          </ac:spMkLst>
        </pc:spChg>
        <pc:spChg chg="add del">
          <ac:chgData name="Hernandez, Julian Thomas" userId="755bc09c-c515-4ea4-bf79-188aabc73810" providerId="ADAL" clId="{2C80AA1C-8A23-4589-A5F8-C17F089A163A}" dt="2022-05-24T18:24:58.102" v="1890" actId="26606"/>
          <ac:spMkLst>
            <pc:docMk/>
            <pc:sldMk cId="1620987783" sldId="264"/>
            <ac:spMk id="32" creationId="{C180E4EA-0B63-4779-A895-7E90E71088F3}"/>
          </ac:spMkLst>
        </pc:spChg>
        <pc:spChg chg="add del">
          <ac:chgData name="Hernandez, Julian Thomas" userId="755bc09c-c515-4ea4-bf79-188aabc73810" providerId="ADAL" clId="{2C80AA1C-8A23-4589-A5F8-C17F089A163A}" dt="2022-05-24T18:24:58.102" v="1890" actId="26606"/>
          <ac:spMkLst>
            <pc:docMk/>
            <pc:sldMk cId="1620987783" sldId="264"/>
            <ac:spMk id="34" creationId="{CEE01D9D-3DE8-4EED-B0D3-8F3C79CC7673}"/>
          </ac:spMkLst>
        </pc:spChg>
        <pc:spChg chg="add del">
          <ac:chgData name="Hernandez, Julian Thomas" userId="755bc09c-c515-4ea4-bf79-188aabc73810" providerId="ADAL" clId="{2C80AA1C-8A23-4589-A5F8-C17F089A163A}" dt="2022-05-24T18:24:58.102" v="1890" actId="26606"/>
          <ac:spMkLst>
            <pc:docMk/>
            <pc:sldMk cId="1620987783" sldId="264"/>
            <ac:spMk id="36" creationId="{89AF5CE9-607F-43F4-8983-DCD6DA4051FD}"/>
          </ac:spMkLst>
        </pc:spChg>
        <pc:spChg chg="add del">
          <ac:chgData name="Hernandez, Julian Thomas" userId="755bc09c-c515-4ea4-bf79-188aabc73810" providerId="ADAL" clId="{2C80AA1C-8A23-4589-A5F8-C17F089A163A}" dt="2022-05-24T18:24:58.102" v="1890" actId="26606"/>
          <ac:spMkLst>
            <pc:docMk/>
            <pc:sldMk cId="1620987783" sldId="264"/>
            <ac:spMk id="38" creationId="{6EEA2DBD-9E1E-4521-8C01-F32AD18A89E3}"/>
          </ac:spMkLst>
        </pc:spChg>
        <pc:spChg chg="add del">
          <ac:chgData name="Hernandez, Julian Thomas" userId="755bc09c-c515-4ea4-bf79-188aabc73810" providerId="ADAL" clId="{2C80AA1C-8A23-4589-A5F8-C17F089A163A}" dt="2022-05-24T18:24:58.102" v="1890" actId="26606"/>
          <ac:spMkLst>
            <pc:docMk/>
            <pc:sldMk cId="1620987783" sldId="264"/>
            <ac:spMk id="40" creationId="{15BBD2C1-BA9B-46A9-A27A-33498B169272}"/>
          </ac:spMkLst>
        </pc:spChg>
        <pc:spChg chg="add del">
          <ac:chgData name="Hernandez, Julian Thomas" userId="755bc09c-c515-4ea4-bf79-188aabc73810" providerId="ADAL" clId="{2C80AA1C-8A23-4589-A5F8-C17F089A163A}" dt="2022-05-24T18:24:58.102" v="1890" actId="26606"/>
          <ac:spMkLst>
            <pc:docMk/>
            <pc:sldMk cId="1620987783" sldId="264"/>
            <ac:spMk id="47" creationId="{66D61E08-70C3-48D8-BEA0-787111DC30DA}"/>
          </ac:spMkLst>
        </pc:spChg>
        <pc:spChg chg="add del">
          <ac:chgData name="Hernandez, Julian Thomas" userId="755bc09c-c515-4ea4-bf79-188aabc73810" providerId="ADAL" clId="{2C80AA1C-8A23-4589-A5F8-C17F089A163A}" dt="2022-05-24T18:24:58.102" v="1890" actId="26606"/>
          <ac:spMkLst>
            <pc:docMk/>
            <pc:sldMk cId="1620987783" sldId="264"/>
            <ac:spMk id="48"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58" creationId="{66D61E08-70C3-48D8-BEA0-787111DC30DA}"/>
          </ac:spMkLst>
        </pc:spChg>
        <pc:spChg chg="add del">
          <ac:chgData name="Hernandez, Julian Thomas" userId="755bc09c-c515-4ea4-bf79-188aabc73810" providerId="ADAL" clId="{2C80AA1C-8A23-4589-A5F8-C17F089A163A}" dt="2022-05-24T18:25:05.529" v="1892" actId="26606"/>
          <ac:spMkLst>
            <pc:docMk/>
            <pc:sldMk cId="1620987783" sldId="264"/>
            <ac:spMk id="59"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60" creationId="{C180E4EA-0B63-4779-A895-7E90E71088F3}"/>
          </ac:spMkLst>
        </pc:spChg>
        <pc:spChg chg="add del">
          <ac:chgData name="Hernandez, Julian Thomas" userId="755bc09c-c515-4ea4-bf79-188aabc73810" providerId="ADAL" clId="{2C80AA1C-8A23-4589-A5F8-C17F089A163A}" dt="2022-05-24T18:25:05.529" v="1892" actId="26606"/>
          <ac:spMkLst>
            <pc:docMk/>
            <pc:sldMk cId="1620987783" sldId="264"/>
            <ac:spMk id="61" creationId="{CEE01D9D-3DE8-4EED-B0D3-8F3C79CC7673}"/>
          </ac:spMkLst>
        </pc:spChg>
        <pc:spChg chg="add del">
          <ac:chgData name="Hernandez, Julian Thomas" userId="755bc09c-c515-4ea4-bf79-188aabc73810" providerId="ADAL" clId="{2C80AA1C-8A23-4589-A5F8-C17F089A163A}" dt="2022-05-24T18:25:05.529" v="1892" actId="26606"/>
          <ac:spMkLst>
            <pc:docMk/>
            <pc:sldMk cId="1620987783" sldId="264"/>
            <ac:spMk id="62" creationId="{89AF5CE9-607F-43F4-8983-DCD6DA4051FD}"/>
          </ac:spMkLst>
        </pc:spChg>
        <pc:spChg chg="add del">
          <ac:chgData name="Hernandez, Julian Thomas" userId="755bc09c-c515-4ea4-bf79-188aabc73810" providerId="ADAL" clId="{2C80AA1C-8A23-4589-A5F8-C17F089A163A}" dt="2022-05-24T18:25:05.529" v="1892" actId="26606"/>
          <ac:spMkLst>
            <pc:docMk/>
            <pc:sldMk cId="1620987783" sldId="264"/>
            <ac:spMk id="63" creationId="{6EEA2DBD-9E1E-4521-8C01-F32AD18A89E3}"/>
          </ac:spMkLst>
        </pc:spChg>
        <pc:spChg chg="add del">
          <ac:chgData name="Hernandez, Julian Thomas" userId="755bc09c-c515-4ea4-bf79-188aabc73810" providerId="ADAL" clId="{2C80AA1C-8A23-4589-A5F8-C17F089A163A}" dt="2022-05-24T18:25:05.529" v="1892" actId="26606"/>
          <ac:spMkLst>
            <pc:docMk/>
            <pc:sldMk cId="1620987783" sldId="264"/>
            <ac:spMk id="64" creationId="{15BBD2C1-BA9B-46A9-A27A-33498B169272}"/>
          </ac:spMkLst>
        </pc:spChg>
        <pc:spChg chg="add del">
          <ac:chgData name="Hernandez, Julian Thomas" userId="755bc09c-c515-4ea4-bf79-188aabc73810" providerId="ADAL" clId="{2C80AA1C-8A23-4589-A5F8-C17F089A163A}" dt="2022-05-24T18:25:07.246" v="1895" actId="26606"/>
          <ac:spMkLst>
            <pc:docMk/>
            <pc:sldMk cId="1620987783" sldId="264"/>
            <ac:spMk id="68" creationId="{3F088236-D655-4F88-B238-E16762358025}"/>
          </ac:spMkLst>
        </pc:spChg>
        <pc:spChg chg="add del">
          <ac:chgData name="Hernandez, Julian Thomas" userId="755bc09c-c515-4ea4-bf79-188aabc73810" providerId="ADAL" clId="{2C80AA1C-8A23-4589-A5F8-C17F089A163A}" dt="2022-05-24T18:25:07.246" v="1895" actId="26606"/>
          <ac:spMkLst>
            <pc:docMk/>
            <pc:sldMk cId="1620987783" sldId="264"/>
            <ac:spMk id="69" creationId="{3DAC0C92-199E-475C-9390-119A9B027276}"/>
          </ac:spMkLst>
        </pc:spChg>
        <pc:spChg chg="add del">
          <ac:chgData name="Hernandez, Julian Thomas" userId="755bc09c-c515-4ea4-bf79-188aabc73810" providerId="ADAL" clId="{2C80AA1C-8A23-4589-A5F8-C17F089A163A}" dt="2022-05-24T18:25:07.246" v="1895" actId="26606"/>
          <ac:spMkLst>
            <pc:docMk/>
            <pc:sldMk cId="1620987783" sldId="264"/>
            <ac:spMk id="70" creationId="{C4CFB339-0ED8-4FE2-9EF1-6D1375B8499B}"/>
          </ac:spMkLst>
        </pc:spChg>
        <pc:spChg chg="add del">
          <ac:chgData name="Hernandez, Julian Thomas" userId="755bc09c-c515-4ea4-bf79-188aabc73810" providerId="ADAL" clId="{2C80AA1C-8A23-4589-A5F8-C17F089A163A}" dt="2022-05-24T18:25:07.246" v="1895" actId="26606"/>
          <ac:spMkLst>
            <pc:docMk/>
            <pc:sldMk cId="1620987783" sldId="264"/>
            <ac:spMk id="71" creationId="{31896C80-2069-4431-9C19-83B913734490}"/>
          </ac:spMkLst>
        </pc:spChg>
        <pc:spChg chg="add del">
          <ac:chgData name="Hernandez, Julian Thomas" userId="755bc09c-c515-4ea4-bf79-188aabc73810" providerId="ADAL" clId="{2C80AA1C-8A23-4589-A5F8-C17F089A163A}" dt="2022-05-24T18:25:07.246" v="1895" actId="26606"/>
          <ac:spMkLst>
            <pc:docMk/>
            <pc:sldMk cId="1620987783" sldId="264"/>
            <ac:spMk id="72" creationId="{BF120A21-0841-4823-B0C4-28AEBCEF9B78}"/>
          </ac:spMkLst>
        </pc:spChg>
        <pc:spChg chg="add del">
          <ac:chgData name="Hernandez, Julian Thomas" userId="755bc09c-c515-4ea4-bf79-188aabc73810" providerId="ADAL" clId="{2C80AA1C-8A23-4589-A5F8-C17F089A163A}" dt="2022-05-24T18:25:07.246" v="1895" actId="26606"/>
          <ac:spMkLst>
            <pc:docMk/>
            <pc:sldMk cId="1620987783" sldId="264"/>
            <ac:spMk id="73" creationId="{DBB05BAE-BBD3-4289-899F-A6851503C6B0}"/>
          </ac:spMkLst>
        </pc:spChg>
        <pc:spChg chg="add del">
          <ac:chgData name="Hernandez, Julian Thomas" userId="755bc09c-c515-4ea4-bf79-188aabc73810" providerId="ADAL" clId="{2C80AA1C-8A23-4589-A5F8-C17F089A163A}" dt="2022-05-24T18:25:07.246" v="1895" actId="26606"/>
          <ac:spMkLst>
            <pc:docMk/>
            <pc:sldMk cId="1620987783" sldId="264"/>
            <ac:spMk id="74" creationId="{9874D11C-36F5-4BBE-A490-019A54E953B0}"/>
          </ac:spMkLst>
        </pc:spChg>
        <pc:spChg chg="add del">
          <ac:chgData name="Hernandez, Julian Thomas" userId="755bc09c-c515-4ea4-bf79-188aabc73810" providerId="ADAL" clId="{2C80AA1C-8A23-4589-A5F8-C17F089A163A}" dt="2022-05-24T18:25:11.502" v="1897" actId="26606"/>
          <ac:spMkLst>
            <pc:docMk/>
            <pc:sldMk cId="1620987783" sldId="264"/>
            <ac:spMk id="84" creationId="{66D61E08-70C3-48D8-BEA0-787111DC30DA}"/>
          </ac:spMkLst>
        </pc:spChg>
        <pc:spChg chg="add del">
          <ac:chgData name="Hernandez, Julian Thomas" userId="755bc09c-c515-4ea4-bf79-188aabc73810" providerId="ADAL" clId="{2C80AA1C-8A23-4589-A5F8-C17F089A163A}" dt="2022-05-24T18:25:11.502" v="1897" actId="26606"/>
          <ac:spMkLst>
            <pc:docMk/>
            <pc:sldMk cId="1620987783" sldId="264"/>
            <ac:spMk id="85" creationId="{FC55298F-0AE5-478E-AD2B-03C2614C5833}"/>
          </ac:spMkLst>
        </pc:spChg>
        <pc:spChg chg="add del">
          <ac:chgData name="Hernandez, Julian Thomas" userId="755bc09c-c515-4ea4-bf79-188aabc73810" providerId="ADAL" clId="{2C80AA1C-8A23-4589-A5F8-C17F089A163A}" dt="2022-05-24T18:25:11.502" v="1897" actId="26606"/>
          <ac:spMkLst>
            <pc:docMk/>
            <pc:sldMk cId="1620987783" sldId="264"/>
            <ac:spMk id="86" creationId="{C180E4EA-0B63-4779-A895-7E90E71088F3}"/>
          </ac:spMkLst>
        </pc:spChg>
        <pc:spChg chg="add del">
          <ac:chgData name="Hernandez, Julian Thomas" userId="755bc09c-c515-4ea4-bf79-188aabc73810" providerId="ADAL" clId="{2C80AA1C-8A23-4589-A5F8-C17F089A163A}" dt="2022-05-24T18:25:11.502" v="1897" actId="26606"/>
          <ac:spMkLst>
            <pc:docMk/>
            <pc:sldMk cId="1620987783" sldId="264"/>
            <ac:spMk id="87" creationId="{CEE01D9D-3DE8-4EED-B0D3-8F3C79CC7673}"/>
          </ac:spMkLst>
        </pc:spChg>
        <pc:spChg chg="add del">
          <ac:chgData name="Hernandez, Julian Thomas" userId="755bc09c-c515-4ea4-bf79-188aabc73810" providerId="ADAL" clId="{2C80AA1C-8A23-4589-A5F8-C17F089A163A}" dt="2022-05-24T18:25:11.502" v="1897" actId="26606"/>
          <ac:spMkLst>
            <pc:docMk/>
            <pc:sldMk cId="1620987783" sldId="264"/>
            <ac:spMk id="88" creationId="{89AF5CE9-607F-43F4-8983-DCD6DA4051FD}"/>
          </ac:spMkLst>
        </pc:spChg>
        <pc:spChg chg="add del">
          <ac:chgData name="Hernandez, Julian Thomas" userId="755bc09c-c515-4ea4-bf79-188aabc73810" providerId="ADAL" clId="{2C80AA1C-8A23-4589-A5F8-C17F089A163A}" dt="2022-05-24T18:25:11.502" v="1897" actId="26606"/>
          <ac:spMkLst>
            <pc:docMk/>
            <pc:sldMk cId="1620987783" sldId="264"/>
            <ac:spMk id="89" creationId="{6EEA2DBD-9E1E-4521-8C01-F32AD18A89E3}"/>
          </ac:spMkLst>
        </pc:spChg>
        <pc:spChg chg="add del">
          <ac:chgData name="Hernandez, Julian Thomas" userId="755bc09c-c515-4ea4-bf79-188aabc73810" providerId="ADAL" clId="{2C80AA1C-8A23-4589-A5F8-C17F089A163A}" dt="2022-05-24T18:25:11.502" v="1897" actId="26606"/>
          <ac:spMkLst>
            <pc:docMk/>
            <pc:sldMk cId="1620987783" sldId="264"/>
            <ac:spMk id="90" creationId="{15BBD2C1-BA9B-46A9-A27A-33498B169272}"/>
          </ac:spMkLst>
        </pc:spChg>
        <pc:spChg chg="add del">
          <ac:chgData name="Hernandez, Julian Thomas" userId="755bc09c-c515-4ea4-bf79-188aabc73810" providerId="ADAL" clId="{2C80AA1C-8A23-4589-A5F8-C17F089A163A}" dt="2022-05-24T21:38:28.776" v="1921" actId="26606"/>
          <ac:spMkLst>
            <pc:docMk/>
            <pc:sldMk cId="1620987783" sldId="264"/>
            <ac:spMk id="100" creationId="{66D61E08-70C3-48D8-BEA0-787111DC30DA}"/>
          </ac:spMkLst>
        </pc:spChg>
        <pc:spChg chg="add del">
          <ac:chgData name="Hernandez, Julian Thomas" userId="755bc09c-c515-4ea4-bf79-188aabc73810" providerId="ADAL" clId="{2C80AA1C-8A23-4589-A5F8-C17F089A163A}" dt="2022-05-24T21:38:28.776" v="1921" actId="26606"/>
          <ac:spMkLst>
            <pc:docMk/>
            <pc:sldMk cId="1620987783" sldId="264"/>
            <ac:spMk id="101" creationId="{FC55298F-0AE5-478E-AD2B-03C2614C5833}"/>
          </ac:spMkLst>
        </pc:spChg>
        <pc:spChg chg="add del">
          <ac:chgData name="Hernandez, Julian Thomas" userId="755bc09c-c515-4ea4-bf79-188aabc73810" providerId="ADAL" clId="{2C80AA1C-8A23-4589-A5F8-C17F089A163A}" dt="2022-05-24T21:38:28.776" v="1921" actId="26606"/>
          <ac:spMkLst>
            <pc:docMk/>
            <pc:sldMk cId="1620987783" sldId="264"/>
            <ac:spMk id="102" creationId="{C180E4EA-0B63-4779-A895-7E90E71088F3}"/>
          </ac:spMkLst>
        </pc:spChg>
        <pc:spChg chg="add del">
          <ac:chgData name="Hernandez, Julian Thomas" userId="755bc09c-c515-4ea4-bf79-188aabc73810" providerId="ADAL" clId="{2C80AA1C-8A23-4589-A5F8-C17F089A163A}" dt="2022-05-24T21:38:28.776" v="1921" actId="26606"/>
          <ac:spMkLst>
            <pc:docMk/>
            <pc:sldMk cId="1620987783" sldId="264"/>
            <ac:spMk id="103" creationId="{CEE01D9D-3DE8-4EED-B0D3-8F3C79CC7673}"/>
          </ac:spMkLst>
        </pc:spChg>
        <pc:spChg chg="add del">
          <ac:chgData name="Hernandez, Julian Thomas" userId="755bc09c-c515-4ea4-bf79-188aabc73810" providerId="ADAL" clId="{2C80AA1C-8A23-4589-A5F8-C17F089A163A}" dt="2022-05-24T21:38:28.776" v="1921" actId="26606"/>
          <ac:spMkLst>
            <pc:docMk/>
            <pc:sldMk cId="1620987783" sldId="264"/>
            <ac:spMk id="104" creationId="{89AF5CE9-607F-43F4-8983-DCD6DA4051FD}"/>
          </ac:spMkLst>
        </pc:spChg>
        <pc:spChg chg="add del">
          <ac:chgData name="Hernandez, Julian Thomas" userId="755bc09c-c515-4ea4-bf79-188aabc73810" providerId="ADAL" clId="{2C80AA1C-8A23-4589-A5F8-C17F089A163A}" dt="2022-05-24T21:38:28.776" v="1921" actId="26606"/>
          <ac:spMkLst>
            <pc:docMk/>
            <pc:sldMk cId="1620987783" sldId="264"/>
            <ac:spMk id="105" creationId="{6EEA2DBD-9E1E-4521-8C01-F32AD18A89E3}"/>
          </ac:spMkLst>
        </pc:spChg>
        <pc:spChg chg="add del">
          <ac:chgData name="Hernandez, Julian Thomas" userId="755bc09c-c515-4ea4-bf79-188aabc73810" providerId="ADAL" clId="{2C80AA1C-8A23-4589-A5F8-C17F089A163A}" dt="2022-05-24T21:38:28.776" v="1921" actId="26606"/>
          <ac:spMkLst>
            <pc:docMk/>
            <pc:sldMk cId="1620987783" sldId="264"/>
            <ac:spMk id="106"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15" creationId="{3F088236-D655-4F88-B238-E16762358025}"/>
          </ac:spMkLst>
        </pc:spChg>
        <pc:spChg chg="add del">
          <ac:chgData name="Hernandez, Julian Thomas" userId="755bc09c-c515-4ea4-bf79-188aabc73810" providerId="ADAL" clId="{2C80AA1C-8A23-4589-A5F8-C17F089A163A}" dt="2022-05-24T21:38:27.555" v="1918" actId="26606"/>
          <ac:spMkLst>
            <pc:docMk/>
            <pc:sldMk cId="1620987783" sldId="264"/>
            <ac:spMk id="117" creationId="{3DAC0C92-199E-475C-9390-119A9B027276}"/>
          </ac:spMkLst>
        </pc:spChg>
        <pc:spChg chg="add del">
          <ac:chgData name="Hernandez, Julian Thomas" userId="755bc09c-c515-4ea4-bf79-188aabc73810" providerId="ADAL" clId="{2C80AA1C-8A23-4589-A5F8-C17F089A163A}" dt="2022-05-24T21:38:27.555" v="1918" actId="26606"/>
          <ac:spMkLst>
            <pc:docMk/>
            <pc:sldMk cId="1620987783" sldId="264"/>
            <ac:spMk id="119" creationId="{C4CFB339-0ED8-4FE2-9EF1-6D1375B8499B}"/>
          </ac:spMkLst>
        </pc:spChg>
        <pc:spChg chg="add del">
          <ac:chgData name="Hernandez, Julian Thomas" userId="755bc09c-c515-4ea4-bf79-188aabc73810" providerId="ADAL" clId="{2C80AA1C-8A23-4589-A5F8-C17F089A163A}" dt="2022-05-24T21:38:27.555" v="1918" actId="26606"/>
          <ac:spMkLst>
            <pc:docMk/>
            <pc:sldMk cId="1620987783" sldId="264"/>
            <ac:spMk id="121" creationId="{31896C80-2069-4431-9C19-83B913734490}"/>
          </ac:spMkLst>
        </pc:spChg>
        <pc:spChg chg="add del">
          <ac:chgData name="Hernandez, Julian Thomas" userId="755bc09c-c515-4ea4-bf79-188aabc73810" providerId="ADAL" clId="{2C80AA1C-8A23-4589-A5F8-C17F089A163A}" dt="2022-05-24T21:38:19.873" v="1915" actId="26606"/>
          <ac:spMkLst>
            <pc:docMk/>
            <pc:sldMk cId="1620987783" sldId="264"/>
            <ac:spMk id="127" creationId="{66D61E08-70C3-48D8-BEA0-787111DC30DA}"/>
          </ac:spMkLst>
        </pc:spChg>
        <pc:spChg chg="add del">
          <ac:chgData name="Hernandez, Julian Thomas" userId="755bc09c-c515-4ea4-bf79-188aabc73810" providerId="ADAL" clId="{2C80AA1C-8A23-4589-A5F8-C17F089A163A}" dt="2022-05-24T21:38:19.873" v="1915" actId="26606"/>
          <ac:spMkLst>
            <pc:docMk/>
            <pc:sldMk cId="1620987783" sldId="264"/>
            <ac:spMk id="129" creationId="{FC55298F-0AE5-478E-AD2B-03C2614C5833}"/>
          </ac:spMkLst>
        </pc:spChg>
        <pc:spChg chg="add del">
          <ac:chgData name="Hernandez, Julian Thomas" userId="755bc09c-c515-4ea4-bf79-188aabc73810" providerId="ADAL" clId="{2C80AA1C-8A23-4589-A5F8-C17F089A163A}" dt="2022-05-24T21:38:19.873" v="1915" actId="26606"/>
          <ac:spMkLst>
            <pc:docMk/>
            <pc:sldMk cId="1620987783" sldId="264"/>
            <ac:spMk id="131" creationId="{C180E4EA-0B63-4779-A895-7E90E71088F3}"/>
          </ac:spMkLst>
        </pc:spChg>
        <pc:spChg chg="add del">
          <ac:chgData name="Hernandez, Julian Thomas" userId="755bc09c-c515-4ea4-bf79-188aabc73810" providerId="ADAL" clId="{2C80AA1C-8A23-4589-A5F8-C17F089A163A}" dt="2022-05-24T21:38:19.873" v="1915" actId="26606"/>
          <ac:spMkLst>
            <pc:docMk/>
            <pc:sldMk cId="1620987783" sldId="264"/>
            <ac:spMk id="133" creationId="{CEE01D9D-3DE8-4EED-B0D3-8F3C79CC7673}"/>
          </ac:spMkLst>
        </pc:spChg>
        <pc:spChg chg="add del">
          <ac:chgData name="Hernandez, Julian Thomas" userId="755bc09c-c515-4ea4-bf79-188aabc73810" providerId="ADAL" clId="{2C80AA1C-8A23-4589-A5F8-C17F089A163A}" dt="2022-05-24T21:38:19.873" v="1915" actId="26606"/>
          <ac:spMkLst>
            <pc:docMk/>
            <pc:sldMk cId="1620987783" sldId="264"/>
            <ac:spMk id="135" creationId="{89AF5CE9-607F-43F4-8983-DCD6DA4051FD}"/>
          </ac:spMkLst>
        </pc:spChg>
        <pc:spChg chg="add del">
          <ac:chgData name="Hernandez, Julian Thomas" userId="755bc09c-c515-4ea4-bf79-188aabc73810" providerId="ADAL" clId="{2C80AA1C-8A23-4589-A5F8-C17F089A163A}" dt="2022-05-24T21:38:19.873" v="1915" actId="26606"/>
          <ac:spMkLst>
            <pc:docMk/>
            <pc:sldMk cId="1620987783" sldId="264"/>
            <ac:spMk id="137" creationId="{6EEA2DBD-9E1E-4521-8C01-F32AD18A89E3}"/>
          </ac:spMkLst>
        </pc:spChg>
        <pc:spChg chg="add del">
          <ac:chgData name="Hernandez, Julian Thomas" userId="755bc09c-c515-4ea4-bf79-188aabc73810" providerId="ADAL" clId="{2C80AA1C-8A23-4589-A5F8-C17F089A163A}" dt="2022-05-24T21:38:19.873" v="1915" actId="26606"/>
          <ac:spMkLst>
            <pc:docMk/>
            <pc:sldMk cId="1620987783" sldId="264"/>
            <ac:spMk id="139"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42" creationId="{BF120A21-0841-4823-B0C4-28AEBCEF9B78}"/>
          </ac:spMkLst>
        </pc:spChg>
        <pc:spChg chg="add del">
          <ac:chgData name="Hernandez, Julian Thomas" userId="755bc09c-c515-4ea4-bf79-188aabc73810" providerId="ADAL" clId="{2C80AA1C-8A23-4589-A5F8-C17F089A163A}" dt="2022-05-24T21:38:27.555" v="1918" actId="26606"/>
          <ac:spMkLst>
            <pc:docMk/>
            <pc:sldMk cId="1620987783" sldId="264"/>
            <ac:spMk id="143" creationId="{DBB05BAE-BBD3-4289-899F-A6851503C6B0}"/>
          </ac:spMkLst>
        </pc:spChg>
        <pc:spChg chg="add del">
          <ac:chgData name="Hernandez, Julian Thomas" userId="755bc09c-c515-4ea4-bf79-188aabc73810" providerId="ADAL" clId="{2C80AA1C-8A23-4589-A5F8-C17F089A163A}" dt="2022-05-24T21:38:27.555" v="1918" actId="26606"/>
          <ac:spMkLst>
            <pc:docMk/>
            <pc:sldMk cId="1620987783" sldId="264"/>
            <ac:spMk id="144" creationId="{9874D11C-36F5-4BBE-A490-019A54E953B0}"/>
          </ac:spMkLst>
        </pc:spChg>
        <pc:spChg chg="add">
          <ac:chgData name="Hernandez, Julian Thomas" userId="755bc09c-c515-4ea4-bf79-188aabc73810" providerId="ADAL" clId="{2C80AA1C-8A23-4589-A5F8-C17F089A163A}" dt="2022-05-24T21:38:28.776" v="1921" actId="26606"/>
          <ac:spMkLst>
            <pc:docMk/>
            <pc:sldMk cId="1620987783" sldId="264"/>
            <ac:spMk id="161" creationId="{66D61E08-70C3-48D8-BEA0-787111DC30DA}"/>
          </ac:spMkLst>
        </pc:spChg>
        <pc:spChg chg="add">
          <ac:chgData name="Hernandez, Julian Thomas" userId="755bc09c-c515-4ea4-bf79-188aabc73810" providerId="ADAL" clId="{2C80AA1C-8A23-4589-A5F8-C17F089A163A}" dt="2022-05-24T21:38:28.776" v="1921" actId="26606"/>
          <ac:spMkLst>
            <pc:docMk/>
            <pc:sldMk cId="1620987783" sldId="264"/>
            <ac:spMk id="162" creationId="{FC55298F-0AE5-478E-AD2B-03C2614C5833}"/>
          </ac:spMkLst>
        </pc:spChg>
        <pc:spChg chg="add">
          <ac:chgData name="Hernandez, Julian Thomas" userId="755bc09c-c515-4ea4-bf79-188aabc73810" providerId="ADAL" clId="{2C80AA1C-8A23-4589-A5F8-C17F089A163A}" dt="2022-05-24T21:38:28.776" v="1921" actId="26606"/>
          <ac:spMkLst>
            <pc:docMk/>
            <pc:sldMk cId="1620987783" sldId="264"/>
            <ac:spMk id="163" creationId="{C180E4EA-0B63-4779-A895-7E90E71088F3}"/>
          </ac:spMkLst>
        </pc:spChg>
        <pc:spChg chg="add">
          <ac:chgData name="Hernandez, Julian Thomas" userId="755bc09c-c515-4ea4-bf79-188aabc73810" providerId="ADAL" clId="{2C80AA1C-8A23-4589-A5F8-C17F089A163A}" dt="2022-05-24T21:38:28.776" v="1921" actId="26606"/>
          <ac:spMkLst>
            <pc:docMk/>
            <pc:sldMk cId="1620987783" sldId="264"/>
            <ac:spMk id="164" creationId="{CEE01D9D-3DE8-4EED-B0D3-8F3C79CC7673}"/>
          </ac:spMkLst>
        </pc:spChg>
        <pc:spChg chg="add">
          <ac:chgData name="Hernandez, Julian Thomas" userId="755bc09c-c515-4ea4-bf79-188aabc73810" providerId="ADAL" clId="{2C80AA1C-8A23-4589-A5F8-C17F089A163A}" dt="2022-05-24T21:38:28.776" v="1921" actId="26606"/>
          <ac:spMkLst>
            <pc:docMk/>
            <pc:sldMk cId="1620987783" sldId="264"/>
            <ac:spMk id="165" creationId="{89AF5CE9-607F-43F4-8983-DCD6DA4051FD}"/>
          </ac:spMkLst>
        </pc:spChg>
        <pc:spChg chg="add">
          <ac:chgData name="Hernandez, Julian Thomas" userId="755bc09c-c515-4ea4-bf79-188aabc73810" providerId="ADAL" clId="{2C80AA1C-8A23-4589-A5F8-C17F089A163A}" dt="2022-05-24T21:38:28.776" v="1921" actId="26606"/>
          <ac:spMkLst>
            <pc:docMk/>
            <pc:sldMk cId="1620987783" sldId="264"/>
            <ac:spMk id="166" creationId="{6EEA2DBD-9E1E-4521-8C01-F32AD18A89E3}"/>
          </ac:spMkLst>
        </pc:spChg>
        <pc:spChg chg="add">
          <ac:chgData name="Hernandez, Julian Thomas" userId="755bc09c-c515-4ea4-bf79-188aabc73810" providerId="ADAL" clId="{2C80AA1C-8A23-4589-A5F8-C17F089A163A}" dt="2022-05-24T21:38:28.776" v="1921" actId="26606"/>
          <ac:spMkLst>
            <pc:docMk/>
            <pc:sldMk cId="1620987783" sldId="264"/>
            <ac:spMk id="167" creationId="{15BBD2C1-BA9B-46A9-A27A-33498B169272}"/>
          </ac:spMkLst>
        </pc:spChg>
        <pc:grpChg chg="add del">
          <ac:chgData name="Hernandez, Julian Thomas" userId="755bc09c-c515-4ea4-bf79-188aabc73810" providerId="ADAL" clId="{2C80AA1C-8A23-4589-A5F8-C17F089A163A}" dt="2022-05-24T18:24:55.733" v="1888" actId="26606"/>
          <ac:grpSpMkLst>
            <pc:docMk/>
            <pc:sldMk cId="1620987783" sldId="264"/>
            <ac:grpSpMk id="30" creationId="{88C9B83F-64CD-41C1-925F-A08801FFD0BD}"/>
          </ac:grpSpMkLst>
        </pc:grpChg>
        <pc:grpChg chg="add del">
          <ac:chgData name="Hernandez, Julian Thomas" userId="755bc09c-c515-4ea4-bf79-188aabc73810" providerId="ADAL" clId="{2C80AA1C-8A23-4589-A5F8-C17F089A163A}" dt="2022-05-24T18:24:58.102" v="1890" actId="26606"/>
          <ac:grpSpMkLst>
            <pc:docMk/>
            <pc:sldMk cId="1620987783" sldId="264"/>
            <ac:grpSpMk id="37" creationId="{88C9B83F-64CD-41C1-925F-A08801FFD0BD}"/>
          </ac:grpSpMkLst>
        </pc:grpChg>
        <pc:grpChg chg="add del">
          <ac:chgData name="Hernandez, Julian Thomas" userId="755bc09c-c515-4ea4-bf79-188aabc73810" providerId="ADAL" clId="{2C80AA1C-8A23-4589-A5F8-C17F089A163A}" dt="2022-05-24T18:25:05.529" v="1892" actId="26606"/>
          <ac:grpSpMkLst>
            <pc:docMk/>
            <pc:sldMk cId="1620987783" sldId="264"/>
            <ac:grpSpMk id="50" creationId="{88C9B83F-64CD-41C1-925F-A08801FFD0BD}"/>
          </ac:grpSpMkLst>
        </pc:grpChg>
        <pc:grpChg chg="add del">
          <ac:chgData name="Hernandez, Julian Thomas" userId="755bc09c-c515-4ea4-bf79-188aabc73810" providerId="ADAL" clId="{2C80AA1C-8A23-4589-A5F8-C17F089A163A}" dt="2022-05-24T18:25:11.502" v="1897" actId="26606"/>
          <ac:grpSpMkLst>
            <pc:docMk/>
            <pc:sldMk cId="1620987783" sldId="264"/>
            <ac:grpSpMk id="76" creationId="{88C9B83F-64CD-41C1-925F-A08801FFD0BD}"/>
          </ac:grpSpMkLst>
        </pc:grpChg>
        <pc:grpChg chg="add del">
          <ac:chgData name="Hernandez, Julian Thomas" userId="755bc09c-c515-4ea4-bf79-188aabc73810" providerId="ADAL" clId="{2C80AA1C-8A23-4589-A5F8-C17F089A163A}" dt="2022-05-24T21:38:28.776" v="1921" actId="26606"/>
          <ac:grpSpMkLst>
            <pc:docMk/>
            <pc:sldMk cId="1620987783" sldId="264"/>
            <ac:grpSpMk id="92" creationId="{88C9B83F-64CD-41C1-925F-A08801FFD0BD}"/>
          </ac:grpSpMkLst>
        </pc:grpChg>
        <pc:grpChg chg="add del">
          <ac:chgData name="Hernandez, Julian Thomas" userId="755bc09c-c515-4ea4-bf79-188aabc73810" providerId="ADAL" clId="{2C80AA1C-8A23-4589-A5F8-C17F089A163A}" dt="2022-05-24T21:38:19.873" v="1915" actId="26606"/>
          <ac:grpSpMkLst>
            <pc:docMk/>
            <pc:sldMk cId="1620987783" sldId="264"/>
            <ac:grpSpMk id="111" creationId="{88C9B83F-64CD-41C1-925F-A08801FFD0BD}"/>
          </ac:grpSpMkLst>
        </pc:grpChg>
        <pc:grpChg chg="add del">
          <ac:chgData name="Hernandez, Julian Thomas" userId="755bc09c-c515-4ea4-bf79-188aabc73810" providerId="ADAL" clId="{2C80AA1C-8A23-4589-A5F8-C17F089A163A}" dt="2022-05-24T21:38:28.757" v="1920" actId="26606"/>
          <ac:grpSpMkLst>
            <pc:docMk/>
            <pc:sldMk cId="1620987783" sldId="264"/>
            <ac:grpSpMk id="146" creationId="{88C9B83F-64CD-41C1-925F-A08801FFD0BD}"/>
          </ac:grpSpMkLst>
        </pc:grpChg>
        <pc:grpChg chg="add">
          <ac:chgData name="Hernandez, Julian Thomas" userId="755bc09c-c515-4ea4-bf79-188aabc73810" providerId="ADAL" clId="{2C80AA1C-8A23-4589-A5F8-C17F089A163A}" dt="2022-05-24T21:38:28.776" v="1921" actId="26606"/>
          <ac:grpSpMkLst>
            <pc:docMk/>
            <pc:sldMk cId="1620987783" sldId="264"/>
            <ac:grpSpMk id="153" creationId="{88C9B83F-64CD-41C1-925F-A08801FFD0BD}"/>
          </ac:grpSpMkLst>
        </pc:grpChg>
        <pc:picChg chg="add del mod">
          <ac:chgData name="Hernandez, Julian Thomas" userId="755bc09c-c515-4ea4-bf79-188aabc73810" providerId="ADAL" clId="{2C80AA1C-8A23-4589-A5F8-C17F089A163A}" dt="2022-05-23T22:57:47.735" v="1846" actId="478"/>
          <ac:picMkLst>
            <pc:docMk/>
            <pc:sldMk cId="1620987783" sldId="264"/>
            <ac:picMk id="5" creationId="{F76AEEE5-AA70-1F76-F49E-02EE85F63CEF}"/>
          </ac:picMkLst>
        </pc:picChg>
        <pc:picChg chg="add mod ord modCrop">
          <ac:chgData name="Hernandez, Julian Thomas" userId="755bc09c-c515-4ea4-bf79-188aabc73810" providerId="ADAL" clId="{2C80AA1C-8A23-4589-A5F8-C17F089A163A}" dt="2022-05-24T21:39:39.821" v="1927" actId="732"/>
          <ac:picMkLst>
            <pc:docMk/>
            <pc:sldMk cId="1620987783" sldId="264"/>
            <ac:picMk id="7" creationId="{7F6A232B-84C5-6AE6-8D07-1252E64C03A3}"/>
          </ac:picMkLst>
        </pc:picChg>
        <pc:cxnChg chg="add del">
          <ac:chgData name="Hernandez, Julian Thomas" userId="755bc09c-c515-4ea4-bf79-188aabc73810" providerId="ADAL" clId="{2C80AA1C-8A23-4589-A5F8-C17F089A163A}" dt="2022-05-24T18:24:50.141" v="1885" actId="26606"/>
          <ac:cxnSpMkLst>
            <pc:docMk/>
            <pc:sldMk cId="1620987783" sldId="264"/>
            <ac:cxnSpMk id="12" creationId="{64FA5DFF-7FE6-4855-84E6-DFA78EE978BD}"/>
          </ac:cxnSpMkLst>
        </pc:cxnChg>
        <pc:cxnChg chg="add del">
          <ac:chgData name="Hernandez, Julian Thomas" userId="755bc09c-c515-4ea4-bf79-188aabc73810" providerId="ADAL" clId="{2C80AA1C-8A23-4589-A5F8-C17F089A163A}" dt="2022-05-24T18:24:50.141" v="1885" actId="26606"/>
          <ac:cxnSpMkLst>
            <pc:docMk/>
            <pc:sldMk cId="1620987783" sldId="264"/>
            <ac:cxnSpMk id="14" creationId="{2AFD8CBA-54A3-4363-991B-B9C631BBFA74}"/>
          </ac:cxnSpMkLst>
        </pc:cxnChg>
        <pc:cxnChg chg="add del">
          <ac:chgData name="Hernandez, Julian Thomas" userId="755bc09c-c515-4ea4-bf79-188aabc73810" providerId="ADAL" clId="{2C80AA1C-8A23-4589-A5F8-C17F089A163A}" dt="2022-05-24T18:24:58.102" v="1890" actId="26606"/>
          <ac:cxnSpMkLst>
            <pc:docMk/>
            <pc:sldMk cId="1620987783" sldId="264"/>
            <ac:cxnSpMk id="45" creationId="{A57C1A16-B8AB-4D99-A195-A38F556A6486}"/>
          </ac:cxnSpMkLst>
        </pc:cxnChg>
        <pc:cxnChg chg="add del">
          <ac:chgData name="Hernandez, Julian Thomas" userId="755bc09c-c515-4ea4-bf79-188aabc73810" providerId="ADAL" clId="{2C80AA1C-8A23-4589-A5F8-C17F089A163A}" dt="2022-05-24T18:24:58.102" v="1890" actId="26606"/>
          <ac:cxnSpMkLst>
            <pc:docMk/>
            <pc:sldMk cId="1620987783" sldId="264"/>
            <ac:cxnSpMk id="46" creationId="{F8A9B20B-D1DD-4573-B5EC-558029519236}"/>
          </ac:cxnSpMkLst>
        </pc:cxnChg>
        <pc:cxnChg chg="add del">
          <ac:chgData name="Hernandez, Julian Thomas" userId="755bc09c-c515-4ea4-bf79-188aabc73810" providerId="ADAL" clId="{2C80AA1C-8A23-4589-A5F8-C17F089A163A}" dt="2022-05-24T18:25:05.529" v="1892" actId="26606"/>
          <ac:cxnSpMkLst>
            <pc:docMk/>
            <pc:sldMk cId="1620987783" sldId="264"/>
            <ac:cxnSpMk id="56" creationId="{A57C1A16-B8AB-4D99-A195-A38F556A6486}"/>
          </ac:cxnSpMkLst>
        </pc:cxnChg>
        <pc:cxnChg chg="add del">
          <ac:chgData name="Hernandez, Julian Thomas" userId="755bc09c-c515-4ea4-bf79-188aabc73810" providerId="ADAL" clId="{2C80AA1C-8A23-4589-A5F8-C17F089A163A}" dt="2022-05-24T18:25:05.529" v="1892" actId="26606"/>
          <ac:cxnSpMkLst>
            <pc:docMk/>
            <pc:sldMk cId="1620987783" sldId="264"/>
            <ac:cxnSpMk id="57" creationId="{F8A9B20B-D1DD-4573-B5EC-558029519236}"/>
          </ac:cxnSpMkLst>
        </pc:cxnChg>
        <pc:cxnChg chg="add del">
          <ac:chgData name="Hernandez, Julian Thomas" userId="755bc09c-c515-4ea4-bf79-188aabc73810" providerId="ADAL" clId="{2C80AA1C-8A23-4589-A5F8-C17F089A163A}" dt="2022-05-24T18:25:07.246" v="1895" actId="26606"/>
          <ac:cxnSpMkLst>
            <pc:docMk/>
            <pc:sldMk cId="1620987783" sldId="264"/>
            <ac:cxnSpMk id="66" creationId="{64FA5DFF-7FE6-4855-84E6-DFA78EE978BD}"/>
          </ac:cxnSpMkLst>
        </pc:cxnChg>
        <pc:cxnChg chg="add del">
          <ac:chgData name="Hernandez, Julian Thomas" userId="755bc09c-c515-4ea4-bf79-188aabc73810" providerId="ADAL" clId="{2C80AA1C-8A23-4589-A5F8-C17F089A163A}" dt="2022-05-24T18:25:07.246" v="1895" actId="26606"/>
          <ac:cxnSpMkLst>
            <pc:docMk/>
            <pc:sldMk cId="1620987783" sldId="264"/>
            <ac:cxnSpMk id="67" creationId="{2AFD8CBA-54A3-4363-991B-B9C631BBFA74}"/>
          </ac:cxnSpMkLst>
        </pc:cxnChg>
        <pc:cxnChg chg="add del">
          <ac:chgData name="Hernandez, Julian Thomas" userId="755bc09c-c515-4ea4-bf79-188aabc73810" providerId="ADAL" clId="{2C80AA1C-8A23-4589-A5F8-C17F089A163A}" dt="2022-05-24T18:25:11.502" v="1897" actId="26606"/>
          <ac:cxnSpMkLst>
            <pc:docMk/>
            <pc:sldMk cId="1620987783" sldId="264"/>
            <ac:cxnSpMk id="82" creationId="{A57C1A16-B8AB-4D99-A195-A38F556A6486}"/>
          </ac:cxnSpMkLst>
        </pc:cxnChg>
        <pc:cxnChg chg="add del">
          <ac:chgData name="Hernandez, Julian Thomas" userId="755bc09c-c515-4ea4-bf79-188aabc73810" providerId="ADAL" clId="{2C80AA1C-8A23-4589-A5F8-C17F089A163A}" dt="2022-05-24T18:25:11.502" v="1897" actId="26606"/>
          <ac:cxnSpMkLst>
            <pc:docMk/>
            <pc:sldMk cId="1620987783" sldId="264"/>
            <ac:cxnSpMk id="83" creationId="{F8A9B20B-D1DD-4573-B5EC-558029519236}"/>
          </ac:cxnSpMkLst>
        </pc:cxnChg>
        <pc:cxnChg chg="add del">
          <ac:chgData name="Hernandez, Julian Thomas" userId="755bc09c-c515-4ea4-bf79-188aabc73810" providerId="ADAL" clId="{2C80AA1C-8A23-4589-A5F8-C17F089A163A}" dt="2022-05-24T21:38:28.776" v="1921" actId="26606"/>
          <ac:cxnSpMkLst>
            <pc:docMk/>
            <pc:sldMk cId="1620987783" sldId="264"/>
            <ac:cxnSpMk id="98" creationId="{A57C1A16-B8AB-4D99-A195-A38F556A6486}"/>
          </ac:cxnSpMkLst>
        </pc:cxnChg>
        <pc:cxnChg chg="add del">
          <ac:chgData name="Hernandez, Julian Thomas" userId="755bc09c-c515-4ea4-bf79-188aabc73810" providerId="ADAL" clId="{2C80AA1C-8A23-4589-A5F8-C17F089A163A}" dt="2022-05-24T21:38:28.776" v="1921" actId="26606"/>
          <ac:cxnSpMkLst>
            <pc:docMk/>
            <pc:sldMk cId="1620987783" sldId="264"/>
            <ac:cxnSpMk id="99"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13" creationId="{2AFD8CBA-54A3-4363-991B-B9C631BBFA74}"/>
          </ac:cxnSpMkLst>
        </pc:cxnChg>
        <pc:cxnChg chg="add del">
          <ac:chgData name="Hernandez, Julian Thomas" userId="755bc09c-c515-4ea4-bf79-188aabc73810" providerId="ADAL" clId="{2C80AA1C-8A23-4589-A5F8-C17F089A163A}" dt="2022-05-24T21:38:19.873" v="1915" actId="26606"/>
          <ac:cxnSpMkLst>
            <pc:docMk/>
            <pc:sldMk cId="1620987783" sldId="264"/>
            <ac:cxnSpMk id="123" creationId="{A57C1A16-B8AB-4D99-A195-A38F556A6486}"/>
          </ac:cxnSpMkLst>
        </pc:cxnChg>
        <pc:cxnChg chg="add del">
          <ac:chgData name="Hernandez, Julian Thomas" userId="755bc09c-c515-4ea4-bf79-188aabc73810" providerId="ADAL" clId="{2C80AA1C-8A23-4589-A5F8-C17F089A163A}" dt="2022-05-24T21:38:19.873" v="1915" actId="26606"/>
          <ac:cxnSpMkLst>
            <pc:docMk/>
            <pc:sldMk cId="1620987783" sldId="264"/>
            <ac:cxnSpMk id="125"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41" creationId="{64FA5DFF-7FE6-4855-84E6-DFA78EE978BD}"/>
          </ac:cxnSpMkLst>
        </pc:cxnChg>
        <pc:cxnChg chg="add">
          <ac:chgData name="Hernandez, Julian Thomas" userId="755bc09c-c515-4ea4-bf79-188aabc73810" providerId="ADAL" clId="{2C80AA1C-8A23-4589-A5F8-C17F089A163A}" dt="2022-05-24T21:38:28.776" v="1921" actId="26606"/>
          <ac:cxnSpMkLst>
            <pc:docMk/>
            <pc:sldMk cId="1620987783" sldId="264"/>
            <ac:cxnSpMk id="159" creationId="{A57C1A16-B8AB-4D99-A195-A38F556A6486}"/>
          </ac:cxnSpMkLst>
        </pc:cxnChg>
        <pc:cxnChg chg="add">
          <ac:chgData name="Hernandez, Julian Thomas" userId="755bc09c-c515-4ea4-bf79-188aabc73810" providerId="ADAL" clId="{2C80AA1C-8A23-4589-A5F8-C17F089A163A}" dt="2022-05-24T21:38:28.776" v="1921" actId="26606"/>
          <ac:cxnSpMkLst>
            <pc:docMk/>
            <pc:sldMk cId="1620987783" sldId="264"/>
            <ac:cxnSpMk id="160" creationId="{F8A9B20B-D1DD-4573-B5EC-558029519236}"/>
          </ac:cxnSpMkLst>
        </pc:cxnChg>
      </pc:sldChg>
      <pc:sldChg chg="modSp mod setBg">
        <pc:chgData name="Hernandez, Julian Thomas" userId="755bc09c-c515-4ea4-bf79-188aabc73810" providerId="ADAL" clId="{2C80AA1C-8A23-4589-A5F8-C17F089A163A}" dt="2022-05-23T19:13:56.377" v="613"/>
        <pc:sldMkLst>
          <pc:docMk/>
          <pc:sldMk cId="1691785894" sldId="265"/>
        </pc:sldMkLst>
        <pc:spChg chg="mod">
          <ac:chgData name="Hernandez, Julian Thomas" userId="755bc09c-c515-4ea4-bf79-188aabc73810" providerId="ADAL" clId="{2C80AA1C-8A23-4589-A5F8-C17F089A163A}" dt="2022-05-23T19:13:56.377" v="613"/>
          <ac:spMkLst>
            <pc:docMk/>
            <pc:sldMk cId="1691785894" sldId="265"/>
            <ac:spMk id="2" creationId="{5BE32118-B111-4E4F-A8A3-5E70FB25C07F}"/>
          </ac:spMkLst>
        </pc:spChg>
        <pc:spChg chg="mod">
          <ac:chgData name="Hernandez, Julian Thomas" userId="755bc09c-c515-4ea4-bf79-188aabc73810" providerId="ADAL" clId="{2C80AA1C-8A23-4589-A5F8-C17F089A163A}" dt="2022-05-23T19:13:56.377" v="613"/>
          <ac:spMkLst>
            <pc:docMk/>
            <pc:sldMk cId="1691785894" sldId="265"/>
            <ac:spMk id="3" creationId="{7804C791-7B85-48F2-9308-85BA3CFB496B}"/>
          </ac:spMkLst>
        </pc:spChg>
      </pc:sldChg>
      <pc:sldChg chg="modSp ord setBg">
        <pc:chgData name="Hernandez, Julian Thomas" userId="755bc09c-c515-4ea4-bf79-188aabc73810" providerId="ADAL" clId="{2C80AA1C-8A23-4589-A5F8-C17F089A163A}" dt="2022-05-24T18:20:50.396" v="1878"/>
        <pc:sldMkLst>
          <pc:docMk/>
          <pc:sldMk cId="1377618549" sldId="268"/>
        </pc:sldMkLst>
        <pc:spChg chg="mod">
          <ac:chgData name="Hernandez, Julian Thomas" userId="755bc09c-c515-4ea4-bf79-188aabc73810" providerId="ADAL" clId="{2C80AA1C-8A23-4589-A5F8-C17F089A163A}" dt="2022-05-23T19:13:56.377" v="613"/>
          <ac:spMkLst>
            <pc:docMk/>
            <pc:sldMk cId="1377618549" sldId="268"/>
            <ac:spMk id="2" creationId="{31C83F2B-A87A-48EC-97CD-24F7DB7ECF22}"/>
          </ac:spMkLst>
        </pc:spChg>
      </pc:sldChg>
      <pc:sldChg chg="modSp setBg">
        <pc:chgData name="Hernandez, Julian Thomas" userId="755bc09c-c515-4ea4-bf79-188aabc73810" providerId="ADAL" clId="{2C80AA1C-8A23-4589-A5F8-C17F089A163A}" dt="2022-05-23T19:13:56.377" v="613"/>
        <pc:sldMkLst>
          <pc:docMk/>
          <pc:sldMk cId="2564758327" sldId="269"/>
        </pc:sldMkLst>
        <pc:spChg chg="mod">
          <ac:chgData name="Hernandez, Julian Thomas" userId="755bc09c-c515-4ea4-bf79-188aabc73810" providerId="ADAL" clId="{2C80AA1C-8A23-4589-A5F8-C17F089A163A}" dt="2022-05-23T19:13:56.377" v="613"/>
          <ac:spMkLst>
            <pc:docMk/>
            <pc:sldMk cId="2564758327" sldId="269"/>
            <ac:spMk id="2" creationId="{DFDC5F48-C8B5-421B-B8DB-AEF115066360}"/>
          </ac:spMkLst>
        </pc:spChg>
      </pc:sldChg>
      <pc:sldChg chg="modSp mod setBg">
        <pc:chgData name="Hernandez, Julian Thomas" userId="755bc09c-c515-4ea4-bf79-188aabc73810" providerId="ADAL" clId="{2C80AA1C-8A23-4589-A5F8-C17F089A163A}" dt="2022-05-23T19:13:56.377" v="613"/>
        <pc:sldMkLst>
          <pc:docMk/>
          <pc:sldMk cId="295818723" sldId="273"/>
        </pc:sldMkLst>
        <pc:spChg chg="mod">
          <ac:chgData name="Hernandez, Julian Thomas" userId="755bc09c-c515-4ea4-bf79-188aabc73810" providerId="ADAL" clId="{2C80AA1C-8A23-4589-A5F8-C17F089A163A}" dt="2022-05-23T19:13:56.377" v="613"/>
          <ac:spMkLst>
            <pc:docMk/>
            <pc:sldMk cId="295818723" sldId="273"/>
            <ac:spMk id="2" creationId="{6456CF5E-7EEC-4733-B686-6362F5C2DCF3}"/>
          </ac:spMkLst>
        </pc:spChg>
        <pc:spChg chg="mod">
          <ac:chgData name="Hernandez, Julian Thomas" userId="755bc09c-c515-4ea4-bf79-188aabc73810" providerId="ADAL" clId="{2C80AA1C-8A23-4589-A5F8-C17F089A163A}" dt="2022-05-23T19:13:56.377" v="613"/>
          <ac:spMkLst>
            <pc:docMk/>
            <pc:sldMk cId="295818723" sldId="273"/>
            <ac:spMk id="7" creationId="{224DC62B-4390-45BB-9B38-A045EE6A5727}"/>
          </ac:spMkLst>
        </pc:spChg>
      </pc:sldChg>
      <pc:sldChg chg="modSp mod setBg">
        <pc:chgData name="Hernandez, Julian Thomas" userId="755bc09c-c515-4ea4-bf79-188aabc73810" providerId="ADAL" clId="{2C80AA1C-8A23-4589-A5F8-C17F089A163A}" dt="2022-05-23T19:13:56.377" v="613"/>
        <pc:sldMkLst>
          <pc:docMk/>
          <pc:sldMk cId="2977820184" sldId="274"/>
        </pc:sldMkLst>
        <pc:spChg chg="mod">
          <ac:chgData name="Hernandez, Julian Thomas" userId="755bc09c-c515-4ea4-bf79-188aabc73810" providerId="ADAL" clId="{2C80AA1C-8A23-4589-A5F8-C17F089A163A}" dt="2022-05-23T19:13:56.377" v="613"/>
          <ac:spMkLst>
            <pc:docMk/>
            <pc:sldMk cId="2977820184" sldId="274"/>
            <ac:spMk id="2" creationId="{6456CF5E-7EEC-4733-B686-6362F5C2DCF3}"/>
          </ac:spMkLst>
        </pc:spChg>
        <pc:spChg chg="mod">
          <ac:chgData name="Hernandez, Julian Thomas" userId="755bc09c-c515-4ea4-bf79-188aabc73810" providerId="ADAL" clId="{2C80AA1C-8A23-4589-A5F8-C17F089A163A}" dt="2022-05-23T19:13:56.377" v="613"/>
          <ac:spMkLst>
            <pc:docMk/>
            <pc:sldMk cId="2977820184" sldId="274"/>
            <ac:spMk id="7" creationId="{224DC62B-4390-45BB-9B38-A045EE6A5727}"/>
          </ac:spMkLst>
        </pc:spChg>
      </pc:sldChg>
      <pc:sldChg chg="modSp setBg">
        <pc:chgData name="Hernandez, Julian Thomas" userId="755bc09c-c515-4ea4-bf79-188aabc73810" providerId="ADAL" clId="{2C80AA1C-8A23-4589-A5F8-C17F089A163A}" dt="2022-05-23T19:13:56.377" v="613"/>
        <pc:sldMkLst>
          <pc:docMk/>
          <pc:sldMk cId="1653548182" sldId="275"/>
        </pc:sldMkLst>
        <pc:spChg chg="mod">
          <ac:chgData name="Hernandez, Julian Thomas" userId="755bc09c-c515-4ea4-bf79-188aabc73810" providerId="ADAL" clId="{2C80AA1C-8A23-4589-A5F8-C17F089A163A}" dt="2022-05-23T19:13:56.377" v="613"/>
          <ac:spMkLst>
            <pc:docMk/>
            <pc:sldMk cId="1653548182" sldId="275"/>
            <ac:spMk id="2" creationId="{DFDC5F48-C8B5-421B-B8DB-AEF115066360}"/>
          </ac:spMkLst>
        </pc:spChg>
      </pc:sldChg>
      <pc:sldChg chg="modSp setBg">
        <pc:chgData name="Hernandez, Julian Thomas" userId="755bc09c-c515-4ea4-bf79-188aabc73810" providerId="ADAL" clId="{2C80AA1C-8A23-4589-A5F8-C17F089A163A}" dt="2022-05-23T19:13:56.377" v="613"/>
        <pc:sldMkLst>
          <pc:docMk/>
          <pc:sldMk cId="4180574716" sldId="276"/>
        </pc:sldMkLst>
        <pc:spChg chg="mod">
          <ac:chgData name="Hernandez, Julian Thomas" userId="755bc09c-c515-4ea4-bf79-188aabc73810" providerId="ADAL" clId="{2C80AA1C-8A23-4589-A5F8-C17F089A163A}" dt="2022-05-23T19:13:56.377" v="613"/>
          <ac:spMkLst>
            <pc:docMk/>
            <pc:sldMk cId="4180574716" sldId="276"/>
            <ac:spMk id="2" creationId="{DFDC5F48-C8B5-421B-B8DB-AEF115066360}"/>
          </ac:spMkLst>
        </pc:spChg>
      </pc:sldChg>
      <pc:sldChg chg="modSp mod setBg">
        <pc:chgData name="Hernandez, Julian Thomas" userId="755bc09c-c515-4ea4-bf79-188aabc73810" providerId="ADAL" clId="{2C80AA1C-8A23-4589-A5F8-C17F089A163A}" dt="2022-05-23T21:03:22.376" v="1547" actId="20577"/>
        <pc:sldMkLst>
          <pc:docMk/>
          <pc:sldMk cId="406138981" sldId="277"/>
        </pc:sldMkLst>
        <pc:spChg chg="mod">
          <ac:chgData name="Hernandez, Julian Thomas" userId="755bc09c-c515-4ea4-bf79-188aabc73810" providerId="ADAL" clId="{2C80AA1C-8A23-4589-A5F8-C17F089A163A}" dt="2022-05-23T19:13:56.377" v="613"/>
          <ac:spMkLst>
            <pc:docMk/>
            <pc:sldMk cId="406138981" sldId="277"/>
            <ac:spMk id="2" creationId="{DFDC5F48-C8B5-421B-B8DB-AEF115066360}"/>
          </ac:spMkLst>
        </pc:spChg>
        <pc:spChg chg="mod">
          <ac:chgData name="Hernandez, Julian Thomas" userId="755bc09c-c515-4ea4-bf79-188aabc73810" providerId="ADAL" clId="{2C80AA1C-8A23-4589-A5F8-C17F089A163A}" dt="2022-05-23T21:03:22.376" v="1547" actId="20577"/>
          <ac:spMkLst>
            <pc:docMk/>
            <pc:sldMk cId="406138981" sldId="277"/>
            <ac:spMk id="11" creationId="{ECB57216-2661-417A-B348-993F4B25ADB9}"/>
          </ac:spMkLst>
        </pc:spChg>
      </pc:sldChg>
      <pc:sldChg chg="modSp del mod setBg">
        <pc:chgData name="Hernandez, Julian Thomas" userId="755bc09c-c515-4ea4-bf79-188aabc73810" providerId="ADAL" clId="{2C80AA1C-8A23-4589-A5F8-C17F089A163A}" dt="2022-05-24T21:35:10.428" v="1900" actId="2696"/>
        <pc:sldMkLst>
          <pc:docMk/>
          <pc:sldMk cId="1679725257" sldId="278"/>
        </pc:sldMkLst>
        <pc:spChg chg="mod">
          <ac:chgData name="Hernandez, Julian Thomas" userId="755bc09c-c515-4ea4-bf79-188aabc73810" providerId="ADAL" clId="{2C80AA1C-8A23-4589-A5F8-C17F089A163A}" dt="2022-05-23T19:10:24.990" v="236" actId="20577"/>
          <ac:spMkLst>
            <pc:docMk/>
            <pc:sldMk cId="1679725257" sldId="278"/>
            <ac:spMk id="2" creationId="{35A7652C-0740-4120-92BB-E58B5902DD94}"/>
          </ac:spMkLst>
        </pc:spChg>
        <pc:spChg chg="mod">
          <ac:chgData name="Hernandez, Julian Thomas" userId="755bc09c-c515-4ea4-bf79-188aabc73810" providerId="ADAL" clId="{2C80AA1C-8A23-4589-A5F8-C17F089A163A}" dt="2022-05-23T19:09:26.157" v="182" actId="404"/>
          <ac:spMkLst>
            <pc:docMk/>
            <pc:sldMk cId="1679725257" sldId="278"/>
            <ac:spMk id="37" creationId="{E66EF701-2E13-491C-80A0-7AAFE5BFB9ED}"/>
          </ac:spMkLst>
        </pc:spChg>
        <pc:spChg chg="mod">
          <ac:chgData name="Hernandez, Julian Thomas" userId="755bc09c-c515-4ea4-bf79-188aabc73810" providerId="ADAL" clId="{2C80AA1C-8A23-4589-A5F8-C17F089A163A}" dt="2022-05-23T19:10:18.157" v="228" actId="14100"/>
          <ac:spMkLst>
            <pc:docMk/>
            <pc:sldMk cId="1679725257" sldId="278"/>
            <ac:spMk id="39" creationId="{EBFD9E04-2897-4044-8EE0-201B3D4A8D96}"/>
          </ac:spMkLst>
        </pc:spChg>
        <pc:spChg chg="mod">
          <ac:chgData name="Hernandez, Julian Thomas" userId="755bc09c-c515-4ea4-bf79-188aabc73810" providerId="ADAL" clId="{2C80AA1C-8A23-4589-A5F8-C17F089A163A}" dt="2022-05-23T19:10:18.020" v="225" actId="20577"/>
          <ac:spMkLst>
            <pc:docMk/>
            <pc:sldMk cId="1679725257" sldId="278"/>
            <ac:spMk id="40" creationId="{539D53E4-22DE-4937-83A3-E09285152E50}"/>
          </ac:spMkLst>
        </pc:spChg>
        <pc:spChg chg="mod">
          <ac:chgData name="Hernandez, Julian Thomas" userId="755bc09c-c515-4ea4-bf79-188aabc73810" providerId="ADAL" clId="{2C80AA1C-8A23-4589-A5F8-C17F089A163A}" dt="2022-05-23T19:10:18.216" v="230" actId="1076"/>
          <ac:spMkLst>
            <pc:docMk/>
            <pc:sldMk cId="1679725257" sldId="278"/>
            <ac:spMk id="59" creationId="{BBF440CC-8CCA-4A4D-BD2A-008992DE79B8}"/>
          </ac:spMkLst>
        </pc:spChg>
        <pc:spChg chg="mod">
          <ac:chgData name="Hernandez, Julian Thomas" userId="755bc09c-c515-4ea4-bf79-188aabc73810" providerId="ADAL" clId="{2C80AA1C-8A23-4589-A5F8-C17F089A163A}" dt="2022-05-24T18:23:49.043" v="1882" actId="20577"/>
          <ac:spMkLst>
            <pc:docMk/>
            <pc:sldMk cId="1679725257" sldId="278"/>
            <ac:spMk id="62" creationId="{C52D4F4C-FA5A-408B-AC2F-48E4D0F19F79}"/>
          </ac:spMkLst>
        </pc:spChg>
        <pc:grpChg chg="mod">
          <ac:chgData name="Hernandez, Julian Thomas" userId="755bc09c-c515-4ea4-bf79-188aabc73810" providerId="ADAL" clId="{2C80AA1C-8A23-4589-A5F8-C17F089A163A}" dt="2022-05-23T19:10:18.205" v="229" actId="1076"/>
          <ac:grpSpMkLst>
            <pc:docMk/>
            <pc:sldMk cId="1679725257" sldId="278"/>
            <ac:grpSpMk id="35" creationId="{2F27EBAC-5858-4F6D-B88A-76AE735DC88C}"/>
          </ac:grpSpMkLst>
        </pc:grpChg>
        <pc:grpChg chg="mod">
          <ac:chgData name="Hernandez, Julian Thomas" userId="755bc09c-c515-4ea4-bf79-188aabc73810" providerId="ADAL" clId="{2C80AA1C-8A23-4589-A5F8-C17F089A163A}" dt="2022-05-23T19:10:18.149" v="227" actId="14100"/>
          <ac:grpSpMkLst>
            <pc:docMk/>
            <pc:sldMk cId="1679725257" sldId="278"/>
            <ac:grpSpMk id="38" creationId="{2EDF042C-B618-4936-AFF0-6473AE2DDE18}"/>
          </ac:grpSpMkLst>
        </pc:grpChg>
      </pc:sldChg>
      <pc:sldChg chg="delSp modSp mod setBg delAnim">
        <pc:chgData name="Hernandez, Julian Thomas" userId="755bc09c-c515-4ea4-bf79-188aabc73810" providerId="ADAL" clId="{2C80AA1C-8A23-4589-A5F8-C17F089A163A}" dt="2022-05-24T18:19:55.159" v="1866" actId="1076"/>
        <pc:sldMkLst>
          <pc:docMk/>
          <pc:sldMk cId="2011666515" sldId="280"/>
        </pc:sldMkLst>
        <pc:spChg chg="mod">
          <ac:chgData name="Hernandez, Julian Thomas" userId="755bc09c-c515-4ea4-bf79-188aabc73810" providerId="ADAL" clId="{2C80AA1C-8A23-4589-A5F8-C17F089A163A}" dt="2022-05-23T21:01:09.473" v="1471" actId="20577"/>
          <ac:spMkLst>
            <pc:docMk/>
            <pc:sldMk cId="2011666515" sldId="280"/>
            <ac:spMk id="4" creationId="{9F1750AD-9A5D-4E17-806A-B1A553EB0A36}"/>
          </ac:spMkLst>
        </pc:spChg>
        <pc:picChg chg="del">
          <ac:chgData name="Hernandez, Julian Thomas" userId="755bc09c-c515-4ea4-bf79-188aabc73810" providerId="ADAL" clId="{2C80AA1C-8A23-4589-A5F8-C17F089A163A}" dt="2022-05-23T23:01:44.261" v="1854" actId="478"/>
          <ac:picMkLst>
            <pc:docMk/>
            <pc:sldMk cId="2011666515" sldId="280"/>
            <ac:picMk id="3" creationId="{E22675F4-19B3-4D72-A5A2-48CF9AE4498E}"/>
          </ac:picMkLst>
        </pc:picChg>
        <pc:picChg chg="mod modCrop">
          <ac:chgData name="Hernandez, Julian Thomas" userId="755bc09c-c515-4ea4-bf79-188aabc73810" providerId="ADAL" clId="{2C80AA1C-8A23-4589-A5F8-C17F089A163A}" dt="2022-05-24T18:19:55.159" v="1866" actId="1076"/>
          <ac:picMkLst>
            <pc:docMk/>
            <pc:sldMk cId="2011666515" sldId="280"/>
            <ac:picMk id="6" creationId="{2EEE1185-7BE6-4F0E-8241-5FB30C13EEFB}"/>
          </ac:picMkLst>
        </pc:picChg>
      </pc:sldChg>
      <pc:sldChg chg="add del setBg">
        <pc:chgData name="Hernandez, Julian Thomas" userId="755bc09c-c515-4ea4-bf79-188aabc73810" providerId="ADAL" clId="{2C80AA1C-8A23-4589-A5F8-C17F089A163A}" dt="2022-05-23T18:59:04.012" v="8"/>
        <pc:sldMkLst>
          <pc:docMk/>
          <pc:sldMk cId="3613206760" sldId="281"/>
        </pc:sldMkLst>
      </pc:sldChg>
      <pc:sldChg chg="addSp delSp modSp add mod setBg modAnim">
        <pc:chgData name="Hernandez, Julian Thomas" userId="755bc09c-c515-4ea4-bf79-188aabc73810" providerId="ADAL" clId="{2C80AA1C-8A23-4589-A5F8-C17F089A163A}" dt="2022-05-24T18:20:08.548" v="1874" actId="20577"/>
        <pc:sldMkLst>
          <pc:docMk/>
          <pc:sldMk cId="4121310236" sldId="281"/>
        </pc:sldMkLst>
        <pc:spChg chg="mod">
          <ac:chgData name="Hernandez, Julian Thomas" userId="755bc09c-c515-4ea4-bf79-188aabc73810" providerId="ADAL" clId="{2C80AA1C-8A23-4589-A5F8-C17F089A163A}" dt="2022-05-23T19:38:31.144" v="752" actId="20577"/>
          <ac:spMkLst>
            <pc:docMk/>
            <pc:sldMk cId="4121310236" sldId="281"/>
            <ac:spMk id="2" creationId="{CEA7E745-C7F2-4962-9649-61BEA07ED112}"/>
          </ac:spMkLst>
        </pc:spChg>
        <pc:spChg chg="mod">
          <ac:chgData name="Hernandez, Julian Thomas" userId="755bc09c-c515-4ea4-bf79-188aabc73810" providerId="ADAL" clId="{2C80AA1C-8A23-4589-A5F8-C17F089A163A}" dt="2022-05-24T18:20:08.548" v="1874" actId="20577"/>
          <ac:spMkLst>
            <pc:docMk/>
            <pc:sldMk cId="4121310236" sldId="281"/>
            <ac:spMk id="4" creationId="{9F1750AD-9A5D-4E17-806A-B1A553EB0A36}"/>
          </ac:spMkLst>
        </pc:spChg>
        <pc:spChg chg="add mod">
          <ac:chgData name="Hernandez, Julian Thomas" userId="755bc09c-c515-4ea4-bf79-188aabc73810" providerId="ADAL" clId="{2C80AA1C-8A23-4589-A5F8-C17F089A163A}" dt="2022-05-23T22:27:05.828" v="1783" actId="1076"/>
          <ac:spMkLst>
            <pc:docMk/>
            <pc:sldMk cId="4121310236" sldId="281"/>
            <ac:spMk id="5" creationId="{CFA1C706-D104-09A8-4133-D49E41FFC197}"/>
          </ac:spMkLst>
        </pc:spChg>
        <pc:spChg chg="add mod">
          <ac:chgData name="Hernandez, Julian Thomas" userId="755bc09c-c515-4ea4-bf79-188aabc73810" providerId="ADAL" clId="{2C80AA1C-8A23-4589-A5F8-C17F089A163A}" dt="2022-05-24T18:20:00.870" v="1872" actId="20577"/>
          <ac:spMkLst>
            <pc:docMk/>
            <pc:sldMk cId="4121310236" sldId="281"/>
            <ac:spMk id="6" creationId="{B66AAA90-E9CF-15EE-39EA-9D8211524F23}"/>
          </ac:spMkLst>
        </pc:spChg>
        <pc:picChg chg="mod">
          <ac:chgData name="Hernandez, Julian Thomas" userId="755bc09c-c515-4ea4-bf79-188aabc73810" providerId="ADAL" clId="{2C80AA1C-8A23-4589-A5F8-C17F089A163A}" dt="2022-05-23T22:24:23.447" v="1628" actId="1582"/>
          <ac:picMkLst>
            <pc:docMk/>
            <pc:sldMk cId="4121310236" sldId="281"/>
            <ac:picMk id="3" creationId="{E22675F4-19B3-4D72-A5A2-48CF9AE4498E}"/>
          </ac:picMkLst>
        </pc:picChg>
        <pc:picChg chg="del mod modCrop">
          <ac:chgData name="Hernandez, Julian Thomas" userId="755bc09c-c515-4ea4-bf79-188aabc73810" providerId="ADAL" clId="{2C80AA1C-8A23-4589-A5F8-C17F089A163A}" dt="2022-05-23T19:00:08.067" v="17" actId="478"/>
          <ac:picMkLst>
            <pc:docMk/>
            <pc:sldMk cId="4121310236" sldId="281"/>
            <ac:picMk id="6" creationId="{2EEE1185-7BE6-4F0E-8241-5FB30C13EEFB}"/>
          </ac:picMkLst>
        </pc:picChg>
      </pc:sldChg>
      <pc:sldMasterChg chg="setBg modSldLayout">
        <pc:chgData name="Hernandez, Julian Thomas" userId="755bc09c-c515-4ea4-bf79-188aabc73810" providerId="ADAL" clId="{2C80AA1C-8A23-4589-A5F8-C17F089A163A}" dt="2022-05-23T18:59:40.877" v="11"/>
        <pc:sldMasterMkLst>
          <pc:docMk/>
          <pc:sldMasterMk cId="3185790304" sldId="2147483660"/>
        </pc:sldMasterMkLst>
        <pc:sldLayoutChg chg="setBg">
          <pc:chgData name="Hernandez, Julian Thomas" userId="755bc09c-c515-4ea4-bf79-188aabc73810" providerId="ADAL" clId="{2C80AA1C-8A23-4589-A5F8-C17F089A163A}" dt="2022-05-23T18:59:40.877" v="11"/>
          <pc:sldLayoutMkLst>
            <pc:docMk/>
            <pc:sldMasterMk cId="3185790304" sldId="2147483660"/>
            <pc:sldLayoutMk cId="1197557378" sldId="214748366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897348068" sldId="214748366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288093666" sldId="214748366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32593367" sldId="214748366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96595357" sldId="214748366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950021914" sldId="2147483666"/>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20649254" sldId="2147483667"/>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9083548" sldId="2147483668"/>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267641530" sldId="2147483669"/>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757005158" sldId="2147483670"/>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739052587" sldId="214748367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031027500" sldId="214748367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83198393" sldId="214748367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959878602" sldId="214748367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15522800" sldId="214748367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3611778" sldId="2147483676"/>
          </pc:sldLayoutMkLst>
        </pc:sldLayoutChg>
      </pc:sldMasterChg>
      <pc:sldMasterChg chg="del setBg delSldLayout modSldLayout">
        <pc:chgData name="Hernandez, Julian Thomas" userId="755bc09c-c515-4ea4-bf79-188aabc73810" providerId="ADAL" clId="{2C80AA1C-8A23-4589-A5F8-C17F089A163A}" dt="2022-05-24T21:35:10.428" v="1900" actId="2696"/>
        <pc:sldMasterMkLst>
          <pc:docMk/>
          <pc:sldMasterMk cId="3797914580" sldId="2147483677"/>
        </pc:sldMasterMkLst>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220972132" sldId="2147483678"/>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598047530" sldId="2147483679"/>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28401074" sldId="2147483680"/>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118119727" sldId="2147483681"/>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3186306330" sldId="2147483682"/>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89050627" sldId="2147483683"/>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84186970" sldId="2147483684"/>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2217102048" sldId="2147483685"/>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879389702" sldId="2147483686"/>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549617627" sldId="2147483687"/>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466960122" sldId="2147483688"/>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197557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75700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39052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031027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3198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959878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15522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3611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89734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28809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3259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9659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95002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2064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908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267641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C97930-FE13-4EB6-8F41-2455E7460CCE}" type="datetimeFigureOut">
              <a:rPr lang="en-US" smtClean="0"/>
              <a:t>9/14/2022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4E93E8-3090-4A26-9E34-9939DC4C2542}" type="slidenum">
              <a:rPr lang="en-US" smtClean="0"/>
              <a:t>‹#›</a:t>
            </a:fld>
            <a:endParaRPr lang="en-US" dirty="0"/>
          </a:p>
        </p:txBody>
      </p:sp>
    </p:spTree>
    <p:extLst>
      <p:ext uri="{BB962C8B-B14F-4D97-AF65-F5344CB8AC3E}">
        <p14:creationId xmlns:p14="http://schemas.microsoft.com/office/powerpoint/2010/main" val="3185790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mailto:julianofhernandez@csus.edu"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onevideos.com/san-francisco-estuary-institute-sfei-to-help-clean-up-the-bay-area-waterways-with-the-help-of-drones/"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sfei.org/sites/default/files/biblio_files/Field%20Testing%20Report%20-%20Trash%20Monitoring%20Methods%202021%20rev1.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C1CBF7-A8B9-4CDB-A5DC-5AB0F21D5E0E}"/>
              </a:ext>
            </a:extLst>
          </p:cNvPr>
          <p:cNvPicPr>
            <a:picLocks noChangeAspect="1"/>
          </p:cNvPicPr>
          <p:nvPr/>
        </p:nvPicPr>
        <p:blipFill>
          <a:blip r:embed="rId2">
            <a:extLst>
              <a:ext uri="{28A0092B-C50C-407E-A947-70E740481C1C}">
                <a14:useLocalDpi xmlns:a14="http://schemas.microsoft.com/office/drawing/2010/main" val="0"/>
              </a:ext>
            </a:extLst>
          </a:blip>
          <a:srcRect t="6350" b="635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blipFill>
            <a:blip r:embed="rId3"/>
            <a:tile tx="0" ty="0" sx="100000" sy="100000" flip="none" algn="tl"/>
          </a:blipFill>
        </p:spPr>
      </p:pic>
      <p:sp>
        <p:nvSpPr>
          <p:cNvPr id="2" name="Title 1">
            <a:extLst>
              <a:ext uri="{FF2B5EF4-FFF2-40B4-BE49-F238E27FC236}">
                <a16:creationId xmlns:a16="http://schemas.microsoft.com/office/drawing/2014/main" id="{965DF002-92AE-4976-ADDB-497583D5538A}"/>
              </a:ext>
            </a:extLst>
          </p:cNvPr>
          <p:cNvSpPr>
            <a:spLocks noGrp="1"/>
          </p:cNvSpPr>
          <p:nvPr>
            <p:ph type="ctrTitle"/>
          </p:nvPr>
        </p:nvSpPr>
        <p:spPr>
          <a:xfrm>
            <a:off x="761146" y="1452163"/>
            <a:ext cx="4088190" cy="2369093"/>
          </a:xfrm>
        </p:spPr>
        <p:txBody>
          <a:bodyPr>
            <a:normAutofit/>
          </a:bodyPr>
          <a:lstStyle/>
          <a:p>
            <a:pPr algn="ctr">
              <a:lnSpc>
                <a:spcPct val="90000"/>
              </a:lnSpc>
            </a:pPr>
            <a:r>
              <a:rPr lang="en-US" sz="4100" dirty="0"/>
              <a:t>Searching for Litter with Computer Vision</a:t>
            </a:r>
          </a:p>
        </p:txBody>
      </p:sp>
      <p:sp>
        <p:nvSpPr>
          <p:cNvPr id="3" name="Subtitle 2">
            <a:extLst>
              <a:ext uri="{FF2B5EF4-FFF2-40B4-BE49-F238E27FC236}">
                <a16:creationId xmlns:a16="http://schemas.microsoft.com/office/drawing/2014/main" id="{DA8CC0BB-1966-46BA-9602-115DCFAFF19B}"/>
              </a:ext>
            </a:extLst>
          </p:cNvPr>
          <p:cNvSpPr>
            <a:spLocks noGrp="1"/>
          </p:cNvSpPr>
          <p:nvPr>
            <p:ph type="subTitle" idx="1"/>
          </p:nvPr>
        </p:nvSpPr>
        <p:spPr>
          <a:xfrm>
            <a:off x="593655" y="4151497"/>
            <a:ext cx="4423171" cy="1905354"/>
          </a:xfrm>
        </p:spPr>
        <p:txBody>
          <a:bodyPr>
            <a:normAutofit/>
          </a:bodyPr>
          <a:lstStyle/>
          <a:p>
            <a:pPr algn="ctr">
              <a:lnSpc>
                <a:spcPct val="90000"/>
              </a:lnSpc>
            </a:pPr>
            <a:r>
              <a:rPr lang="en-US" sz="1600" dirty="0"/>
              <a:t>Julian Hernandez</a:t>
            </a:r>
          </a:p>
          <a:p>
            <a:pPr algn="ctr">
              <a:lnSpc>
                <a:spcPct val="90000"/>
              </a:lnSpc>
            </a:pPr>
            <a:r>
              <a:rPr lang="en-US" sz="1600" dirty="0"/>
              <a:t>Mentor: Dr. Fitzgerald</a:t>
            </a:r>
          </a:p>
          <a:p>
            <a:pPr algn="ctr">
              <a:lnSpc>
                <a:spcPct val="90000"/>
              </a:lnSpc>
            </a:pPr>
            <a:r>
              <a:rPr lang="en-US" sz="1600" dirty="0"/>
              <a:t>California State University, Sacramento</a:t>
            </a:r>
          </a:p>
          <a:p>
            <a:pPr algn="ctr">
              <a:lnSpc>
                <a:spcPct val="90000"/>
              </a:lnSpc>
            </a:pPr>
            <a:r>
              <a:rPr lang="en-US" sz="1600" dirty="0"/>
              <a:t>MKN Heartland McNair Conference</a:t>
            </a:r>
          </a:p>
          <a:p>
            <a:pPr algn="ctr">
              <a:lnSpc>
                <a:spcPct val="90000"/>
              </a:lnSpc>
            </a:pPr>
            <a:r>
              <a:rPr lang="en-US" sz="1600"/>
              <a:t>September </a:t>
            </a:r>
            <a:r>
              <a:rPr lang="en-US" sz="1600" dirty="0"/>
              <a:t>2022</a:t>
            </a:r>
          </a:p>
        </p:txBody>
      </p:sp>
    </p:spTree>
    <p:extLst>
      <p:ext uri="{BB962C8B-B14F-4D97-AF65-F5344CB8AC3E}">
        <p14:creationId xmlns:p14="http://schemas.microsoft.com/office/powerpoint/2010/main" val="136259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9D76-D720-4723-9C11-41BEB0C50103}"/>
              </a:ext>
            </a:extLst>
          </p:cNvPr>
          <p:cNvSpPr>
            <a:spLocks noGrp="1"/>
          </p:cNvSpPr>
          <p:nvPr>
            <p:ph type="title"/>
          </p:nvPr>
        </p:nvSpPr>
        <p:spPr>
          <a:xfrm>
            <a:off x="677333" y="295654"/>
            <a:ext cx="9708237" cy="1320800"/>
          </a:xfrm>
        </p:spPr>
        <p:txBody>
          <a:bodyPr/>
          <a:lstStyle/>
          <a:p>
            <a:r>
              <a:rPr lang="en-US" dirty="0"/>
              <a:t>Trash Annotations in Context Dataset (TACO)</a:t>
            </a:r>
          </a:p>
        </p:txBody>
      </p:sp>
      <p:sp>
        <p:nvSpPr>
          <p:cNvPr id="3" name="Content Placeholder 2">
            <a:extLst>
              <a:ext uri="{FF2B5EF4-FFF2-40B4-BE49-F238E27FC236}">
                <a16:creationId xmlns:a16="http://schemas.microsoft.com/office/drawing/2014/main" id="{5DE69483-34B8-489E-B4F7-2591F9599DB4}"/>
              </a:ext>
            </a:extLst>
          </p:cNvPr>
          <p:cNvSpPr>
            <a:spLocks noGrp="1"/>
          </p:cNvSpPr>
          <p:nvPr>
            <p:ph idx="1"/>
          </p:nvPr>
        </p:nvSpPr>
        <p:spPr>
          <a:xfrm>
            <a:off x="677334" y="1616454"/>
            <a:ext cx="5815745" cy="4573289"/>
          </a:xfrm>
        </p:spPr>
        <p:txBody>
          <a:bodyPr/>
          <a:lstStyle/>
          <a:p>
            <a:r>
              <a:rPr lang="en-US" dirty="0"/>
              <a:t>Researchers pre-trained multiple Mask R-CNN models on 1,500 annotated images </a:t>
            </a:r>
          </a:p>
          <a:p>
            <a:r>
              <a:rPr lang="en-US" dirty="0"/>
              <a:t>We selected 10 categories</a:t>
            </a:r>
          </a:p>
          <a:p>
            <a:endParaRPr lang="en-US" dirty="0"/>
          </a:p>
          <a:p>
            <a:endParaRPr lang="en-US" dirty="0"/>
          </a:p>
        </p:txBody>
      </p:sp>
      <p:pic>
        <p:nvPicPr>
          <p:cNvPr id="11" name="Picture 10" descr="A picture containing indoor, stationary&#10;&#10;Description automatically generated">
            <a:extLst>
              <a:ext uri="{FF2B5EF4-FFF2-40B4-BE49-F238E27FC236}">
                <a16:creationId xmlns:a16="http://schemas.microsoft.com/office/drawing/2014/main" id="{D75E22B0-A5AF-40B6-AF4E-899967D93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805348" y="3516342"/>
            <a:ext cx="2852252" cy="2139189"/>
          </a:xfrm>
          <a:prstGeom prst="rect">
            <a:avLst/>
          </a:prstGeom>
          <a:ln w="28575">
            <a:solidFill>
              <a:schemeClr val="accent2"/>
            </a:solidFill>
          </a:ln>
        </p:spPr>
      </p:pic>
      <p:pic>
        <p:nvPicPr>
          <p:cNvPr id="6" name="Picture 5">
            <a:extLst>
              <a:ext uri="{FF2B5EF4-FFF2-40B4-BE49-F238E27FC236}">
                <a16:creationId xmlns:a16="http://schemas.microsoft.com/office/drawing/2014/main" id="{700F2776-ED24-451C-9F5D-07C981FB1D6E}"/>
              </a:ext>
            </a:extLst>
          </p:cNvPr>
          <p:cNvPicPr>
            <a:picLocks noChangeAspect="1"/>
          </p:cNvPicPr>
          <p:nvPr/>
        </p:nvPicPr>
        <p:blipFill rotWithShape="1">
          <a:blip r:embed="rId3"/>
          <a:srcRect t="-1" b="675"/>
          <a:stretch/>
        </p:blipFill>
        <p:spPr>
          <a:xfrm>
            <a:off x="6621092" y="2150664"/>
            <a:ext cx="4675294" cy="3504867"/>
          </a:xfrm>
          <a:prstGeom prst="rect">
            <a:avLst/>
          </a:prstGeom>
          <a:ln w="28575">
            <a:solidFill>
              <a:schemeClr val="accent2"/>
            </a:solidFill>
          </a:ln>
        </p:spPr>
      </p:pic>
      <p:pic>
        <p:nvPicPr>
          <p:cNvPr id="8" name="Picture 7" descr="A picture containing graphical user interface&#10;&#10;Description automatically generated">
            <a:extLst>
              <a:ext uri="{FF2B5EF4-FFF2-40B4-BE49-F238E27FC236}">
                <a16:creationId xmlns:a16="http://schemas.microsoft.com/office/drawing/2014/main" id="{C886577A-908B-4684-B4E0-CD4C15CCB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006" y="3516342"/>
            <a:ext cx="2041178" cy="2139189"/>
          </a:xfrm>
          <a:prstGeom prst="rect">
            <a:avLst/>
          </a:prstGeom>
          <a:ln w="28575">
            <a:solidFill>
              <a:schemeClr val="accent2"/>
            </a:solidFill>
          </a:ln>
        </p:spPr>
      </p:pic>
    </p:spTree>
    <p:extLst>
      <p:ext uri="{BB962C8B-B14F-4D97-AF65-F5344CB8AC3E}">
        <p14:creationId xmlns:p14="http://schemas.microsoft.com/office/powerpoint/2010/main" val="41615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Localization</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677334" y="2160589"/>
            <a:ext cx="5245294" cy="3880773"/>
          </a:xfrm>
        </p:spPr>
        <p:txBody>
          <a:bodyPr/>
          <a:lstStyle/>
          <a:p>
            <a:r>
              <a:rPr lang="en-US" dirty="0"/>
              <a:t>EXIF metadata contains photo coordinates, camera orientation, date and time, etc</a:t>
            </a:r>
          </a:p>
          <a:p>
            <a:r>
              <a:rPr lang="en-US" dirty="0"/>
              <a:t>Depth must be derived from object size</a:t>
            </a:r>
          </a:p>
          <a:p>
            <a:pPr lvl="1"/>
            <a:r>
              <a:rPr lang="en-US" dirty="0">
                <a:solidFill>
                  <a:schemeClr val="accent5"/>
                </a:solidFill>
              </a:rPr>
              <a:t>only works for objects with consistent volume</a:t>
            </a:r>
          </a:p>
          <a:p>
            <a:pPr lvl="1"/>
            <a:r>
              <a:rPr lang="en-US" dirty="0"/>
              <a:t>Pedro F. Proença (co-author of TACO dataset) went on to research RGBD Color (Red Green Blue) and Depth</a:t>
            </a:r>
          </a:p>
        </p:txBody>
      </p:sp>
      <p:pic>
        <p:nvPicPr>
          <p:cNvPr id="4" name="Picture 3" descr="Diagram&#10;&#10;Description automatically generated">
            <a:extLst>
              <a:ext uri="{FF2B5EF4-FFF2-40B4-BE49-F238E27FC236}">
                <a16:creationId xmlns:a16="http://schemas.microsoft.com/office/drawing/2014/main" id="{1039A524-77AA-4F81-BCF5-A3363536C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257" y="2398988"/>
            <a:ext cx="2634198" cy="2688004"/>
          </a:xfrm>
          <a:prstGeom prst="rect">
            <a:avLst/>
          </a:prstGeom>
          <a:ln w="28575">
            <a:solidFill>
              <a:schemeClr val="accent2"/>
            </a:solidFill>
          </a:ln>
        </p:spPr>
      </p:pic>
    </p:spTree>
    <p:extLst>
      <p:ext uri="{BB962C8B-B14F-4D97-AF65-F5344CB8AC3E}">
        <p14:creationId xmlns:p14="http://schemas.microsoft.com/office/powerpoint/2010/main" val="39349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Metrics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7009434" y="1781161"/>
                <a:ext cx="3329345" cy="3478211"/>
              </a:xfrm>
            </p:spPr>
            <p:txBody>
              <a:bodyPr>
                <a:normAutofit fontScale="85000" lnSpcReduction="10000"/>
              </a:bodyPr>
              <a:lstStyle/>
              <a:p>
                <a:r>
                  <a:rPr lang="en-US" sz="2100" dirty="0"/>
                  <a:t>Precision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𝑃𝑜𝑠𝑖𝑡𝑖𝑣𝑒</m:t>
                          </m:r>
                        </m:den>
                      </m:f>
                    </m:oMath>
                  </m:oMathPara>
                </a14:m>
                <a:endParaRPr lang="en-US" dirty="0"/>
              </a:p>
              <a:p>
                <a:pPr marL="457200" lvl="1" indent="0">
                  <a:buNone/>
                </a:pPr>
                <a:endParaRPr lang="en-US" sz="1800" dirty="0"/>
              </a:p>
              <a:p>
                <a:pPr marL="457200" lvl="1" indent="0">
                  <a:buNone/>
                </a:pPr>
                <a:endParaRPr lang="en-US" sz="1800" dirty="0"/>
              </a:p>
              <a:p>
                <a:pPr marL="457200" lvl="1" indent="0">
                  <a:buNone/>
                </a:pPr>
                <a:endParaRPr lang="en-US" sz="1800" dirty="0"/>
              </a:p>
              <a:p>
                <a:r>
                  <a:rPr lang="en-US" sz="2100" dirty="0"/>
                  <a:t>Recall</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𝑁𝑒𝑔𝑎𝑡𝑖𝑣𝑒</m:t>
                          </m:r>
                        </m:den>
                      </m:f>
                    </m:oMath>
                  </m:oMathPara>
                </a14:m>
                <a:endParaRPr lang="en-US" dirty="0"/>
              </a:p>
            </p:txBody>
          </p:sp>
        </mc:Choice>
        <mc:Fallback xmlns="">
          <p:sp>
            <p:nvSpPr>
              <p:cNvPr id="7" name="Content Placeholder 2">
                <a:extLst>
                  <a:ext uri="{FF2B5EF4-FFF2-40B4-BE49-F238E27FC236}">
                    <a16:creationId xmlns:a16="http://schemas.microsoft.com/office/drawing/2014/main" id="{224DC62B-4390-45BB-9B38-A045EE6A5727}"/>
                  </a:ext>
                </a:extLst>
              </p:cNvPr>
              <p:cNvSpPr>
                <a:spLocks noGrp="1" noRot="1" noChangeAspect="1" noMove="1" noResize="1" noEditPoints="1" noAdjustHandles="1" noChangeArrowheads="1" noChangeShapeType="1" noTextEdit="1"/>
              </p:cNvSpPr>
              <p:nvPr>
                <p:ph idx="1"/>
              </p:nvPr>
            </p:nvSpPr>
            <p:spPr>
              <a:xfrm>
                <a:off x="7009434" y="1781161"/>
                <a:ext cx="3329345" cy="3478211"/>
              </a:xfrm>
              <a:blipFill>
                <a:blip r:embed="rId2"/>
                <a:stretch>
                  <a:fillRect l="-549" t="-1751"/>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67783F17-C849-433A-BA62-2AEE90084DEC}"/>
              </a:ext>
            </a:extLst>
          </p:cNvPr>
          <p:cNvGraphicFramePr>
            <a:graphicFrameLocks noGrp="1"/>
          </p:cNvGraphicFramePr>
          <p:nvPr>
            <p:extLst>
              <p:ext uri="{D42A27DB-BD31-4B8C-83A1-F6EECF244321}">
                <p14:modId xmlns:p14="http://schemas.microsoft.com/office/powerpoint/2010/main" val="2205438519"/>
              </p:ext>
            </p:extLst>
          </p:nvPr>
        </p:nvGraphicFramePr>
        <p:xfrm>
          <a:off x="677334" y="1630159"/>
          <a:ext cx="5054427" cy="4134575"/>
        </p:xfrm>
        <a:graphic>
          <a:graphicData uri="http://schemas.openxmlformats.org/drawingml/2006/table">
            <a:tbl>
              <a:tblPr firstRow="1" firstCol="1" bandRow="1">
                <a:tableStyleId>{5C22544A-7EE6-4342-B048-85BDC9FD1C3A}</a:tableStyleId>
              </a:tblPr>
              <a:tblGrid>
                <a:gridCol w="748409">
                  <a:extLst>
                    <a:ext uri="{9D8B030D-6E8A-4147-A177-3AD203B41FA5}">
                      <a16:colId xmlns:a16="http://schemas.microsoft.com/office/drawing/2014/main" val="2171636513"/>
                    </a:ext>
                  </a:extLst>
                </a:gridCol>
                <a:gridCol w="2090041">
                  <a:extLst>
                    <a:ext uri="{9D8B030D-6E8A-4147-A177-3AD203B41FA5}">
                      <a16:colId xmlns:a16="http://schemas.microsoft.com/office/drawing/2014/main" val="1077484123"/>
                    </a:ext>
                  </a:extLst>
                </a:gridCol>
                <a:gridCol w="2215977">
                  <a:extLst>
                    <a:ext uri="{9D8B030D-6E8A-4147-A177-3AD203B41FA5}">
                      <a16:colId xmlns:a16="http://schemas.microsoft.com/office/drawing/2014/main" val="3002822546"/>
                    </a:ext>
                  </a:extLst>
                </a:gridCol>
              </a:tblGrid>
              <a:tr h="349250">
                <a:tc>
                  <a:txBody>
                    <a:bodyPr/>
                    <a:lstStyle/>
                    <a:p>
                      <a:pPr marL="0" marR="0" algn="ctr">
                        <a:lnSpc>
                          <a:spcPct val="115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Positive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Negative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50179"/>
                  </a:ext>
                </a:extLst>
              </a:tr>
              <a:tr h="1884202">
                <a:tc>
                  <a:txBody>
                    <a:bodyPr/>
                    <a:lstStyle/>
                    <a:p>
                      <a:pPr marL="0" marR="0" algn="ctr">
                        <a:lnSpc>
                          <a:spcPct val="115000"/>
                        </a:lnSpc>
                        <a:spcBef>
                          <a:spcPts val="0"/>
                        </a:spcBef>
                        <a:spcAft>
                          <a:spcPts val="0"/>
                        </a:spcAft>
                      </a:pPr>
                      <a:r>
                        <a:rPr lang="en-US" sz="1200" dirty="0">
                          <a:effectLst/>
                        </a:rPr>
                        <a:t>True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Positive (TP)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Negative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extLst>
                  <a:ext uri="{0D108BD9-81ED-4DB2-BD59-A6C34878D82A}">
                    <a16:rowId xmlns:a16="http://schemas.microsoft.com/office/drawing/2014/main" val="1439074244"/>
                  </a:ext>
                </a:extLst>
              </a:tr>
              <a:tr h="1901123">
                <a:tc>
                  <a:txBody>
                    <a:bodyPr/>
                    <a:lstStyle/>
                    <a:p>
                      <a:pPr marL="0" marR="0" algn="ctr">
                        <a:lnSpc>
                          <a:spcPct val="115000"/>
                        </a:lnSpc>
                        <a:spcBef>
                          <a:spcPts val="0"/>
                        </a:spcBef>
                        <a:spcAft>
                          <a:spcPts val="0"/>
                        </a:spcAft>
                      </a:pPr>
                      <a:r>
                        <a:rPr lang="en-US" sz="1200" dirty="0">
                          <a:effectLst/>
                        </a:rPr>
                        <a:t>False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Positive (FP)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Negative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5737991"/>
                  </a:ext>
                </a:extLst>
              </a:tr>
            </a:tbl>
          </a:graphicData>
        </a:graphic>
      </p:graphicFrame>
      <p:pic>
        <p:nvPicPr>
          <p:cNvPr id="5" name="Picture 4">
            <a:extLst>
              <a:ext uri="{FF2B5EF4-FFF2-40B4-BE49-F238E27FC236}">
                <a16:creationId xmlns:a16="http://schemas.microsoft.com/office/drawing/2014/main" id="{FC207A32-DE8C-4195-9C10-1BE3C49725F4}"/>
              </a:ext>
            </a:extLst>
          </p:cNvPr>
          <p:cNvPicPr>
            <a:picLocks noChangeAspect="1"/>
          </p:cNvPicPr>
          <p:nvPr/>
        </p:nvPicPr>
        <p:blipFill>
          <a:blip r:embed="rId3"/>
          <a:stretch>
            <a:fillRect/>
          </a:stretch>
        </p:blipFill>
        <p:spPr>
          <a:xfrm>
            <a:off x="1781000" y="2283668"/>
            <a:ext cx="1529995" cy="1334582"/>
          </a:xfrm>
          <a:prstGeom prst="rect">
            <a:avLst/>
          </a:prstGeom>
        </p:spPr>
      </p:pic>
      <p:pic>
        <p:nvPicPr>
          <p:cNvPr id="8" name="Picture 7">
            <a:extLst>
              <a:ext uri="{FF2B5EF4-FFF2-40B4-BE49-F238E27FC236}">
                <a16:creationId xmlns:a16="http://schemas.microsoft.com/office/drawing/2014/main" id="{A8AE29E4-4B33-4FA8-8062-3F6EFE653301}"/>
              </a:ext>
            </a:extLst>
          </p:cNvPr>
          <p:cNvPicPr>
            <a:picLocks noChangeAspect="1"/>
          </p:cNvPicPr>
          <p:nvPr/>
        </p:nvPicPr>
        <p:blipFill rotWithShape="1">
          <a:blip r:embed="rId4"/>
          <a:srcRect l="6711" r="6897"/>
          <a:stretch/>
        </p:blipFill>
        <p:spPr>
          <a:xfrm>
            <a:off x="3831874" y="4207847"/>
            <a:ext cx="1600202" cy="1360660"/>
          </a:xfrm>
          <a:prstGeom prst="rect">
            <a:avLst/>
          </a:prstGeom>
        </p:spPr>
      </p:pic>
      <p:pic>
        <p:nvPicPr>
          <p:cNvPr id="10" name="Picture 9">
            <a:extLst>
              <a:ext uri="{FF2B5EF4-FFF2-40B4-BE49-F238E27FC236}">
                <a16:creationId xmlns:a16="http://schemas.microsoft.com/office/drawing/2014/main" id="{5F707A8D-C84C-481E-8E01-A7D60496EC39}"/>
              </a:ext>
            </a:extLst>
          </p:cNvPr>
          <p:cNvPicPr>
            <a:picLocks noChangeAspect="1"/>
          </p:cNvPicPr>
          <p:nvPr/>
        </p:nvPicPr>
        <p:blipFill rotWithShape="1">
          <a:blip r:embed="rId5"/>
          <a:srcRect l="8977" r="6233"/>
          <a:stretch/>
        </p:blipFill>
        <p:spPr>
          <a:xfrm>
            <a:off x="3919365" y="2290559"/>
            <a:ext cx="1425220" cy="1350992"/>
          </a:xfrm>
          <a:prstGeom prst="rect">
            <a:avLst/>
          </a:prstGeom>
        </p:spPr>
      </p:pic>
      <p:pic>
        <p:nvPicPr>
          <p:cNvPr id="12" name="Picture 11">
            <a:extLst>
              <a:ext uri="{FF2B5EF4-FFF2-40B4-BE49-F238E27FC236}">
                <a16:creationId xmlns:a16="http://schemas.microsoft.com/office/drawing/2014/main" id="{11FEC44A-567E-46A8-BF59-D76E5CCF240B}"/>
              </a:ext>
            </a:extLst>
          </p:cNvPr>
          <p:cNvPicPr>
            <a:picLocks noChangeAspect="1"/>
          </p:cNvPicPr>
          <p:nvPr/>
        </p:nvPicPr>
        <p:blipFill rotWithShape="1">
          <a:blip r:embed="rId6"/>
          <a:srcRect t="5424" b="5424"/>
          <a:stretch/>
        </p:blipFill>
        <p:spPr>
          <a:xfrm>
            <a:off x="1780999" y="4207847"/>
            <a:ext cx="1529995" cy="1360660"/>
          </a:xfrm>
          <a:prstGeom prst="rect">
            <a:avLst/>
          </a:prstGeom>
        </p:spPr>
      </p:pic>
    </p:spTree>
    <p:extLst>
      <p:ext uri="{BB962C8B-B14F-4D97-AF65-F5344CB8AC3E}">
        <p14:creationId xmlns:p14="http://schemas.microsoft.com/office/powerpoint/2010/main" val="295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animEffect transition="in" filter="fade">
                                      <p:cBhvr>
                                        <p:cTn id="18"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Previous Results</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3974987" y="1568742"/>
            <a:ext cx="3466048" cy="4983060"/>
          </a:xfrm>
        </p:spPr>
        <p:txBody>
          <a:bodyPr>
            <a:normAutofit fontScale="92500" lnSpcReduction="20000"/>
          </a:bodyPr>
          <a:lstStyle/>
          <a:p>
            <a:pPr marL="0" indent="0" algn="ctr">
              <a:buNone/>
            </a:pPr>
            <a:r>
              <a:rPr lang="en-US" dirty="0"/>
              <a:t>TrashNet precision with video:</a:t>
            </a:r>
          </a:p>
          <a:p>
            <a:pPr lvl="1"/>
            <a:r>
              <a:rPr lang="en-US" dirty="0"/>
              <a:t>Precision: 68%</a:t>
            </a:r>
          </a:p>
          <a:p>
            <a:pPr lvl="1"/>
            <a:r>
              <a:rPr lang="en-US" dirty="0"/>
              <a:t>Recall: 69%</a:t>
            </a:r>
          </a:p>
          <a:p>
            <a:pPr lvl="1" algn="ctr"/>
            <a:endParaRPr lang="en-US" dirty="0"/>
          </a:p>
          <a:p>
            <a:pPr marL="0" indent="0" algn="ctr">
              <a:buNone/>
            </a:pPr>
            <a:r>
              <a:rPr lang="en-US" dirty="0"/>
              <a:t>National College of Ireland:</a:t>
            </a:r>
          </a:p>
          <a:p>
            <a:pPr lvl="1"/>
            <a:r>
              <a:rPr lang="en-US" dirty="0"/>
              <a:t>Precision: 69%</a:t>
            </a:r>
          </a:p>
          <a:p>
            <a:pPr lvl="1"/>
            <a:r>
              <a:rPr lang="en-US" dirty="0"/>
              <a:t>Recall: 69%</a:t>
            </a:r>
          </a:p>
          <a:p>
            <a:pPr lvl="1"/>
            <a:endParaRPr lang="en-US" dirty="0"/>
          </a:p>
          <a:p>
            <a:pPr marL="0" indent="0" algn="ctr">
              <a:buNone/>
            </a:pPr>
            <a:r>
              <a:rPr lang="en-US" dirty="0"/>
              <a:t>AuqaVision based on TACO:</a:t>
            </a:r>
          </a:p>
          <a:p>
            <a:pPr lvl="1"/>
            <a:r>
              <a:rPr lang="en-US" dirty="0"/>
              <a:t>Precision: 81%</a:t>
            </a:r>
          </a:p>
          <a:p>
            <a:pPr lvl="1"/>
            <a:r>
              <a:rPr lang="en-US" dirty="0"/>
              <a:t>Recall: Not reported</a:t>
            </a:r>
          </a:p>
          <a:p>
            <a:pPr marL="457200" lvl="1" indent="0">
              <a:buNone/>
            </a:pPr>
            <a:endParaRPr lang="en-US" dirty="0"/>
          </a:p>
          <a:p>
            <a:pPr marL="0" indent="0" algn="ctr">
              <a:buNone/>
            </a:pPr>
            <a:r>
              <a:rPr lang="en-US" dirty="0"/>
              <a:t>SFEI Field Testing Report:</a:t>
            </a:r>
          </a:p>
          <a:p>
            <a:pPr lvl="1"/>
            <a:r>
              <a:rPr lang="en-US" dirty="0"/>
              <a:t>Precision: 4%</a:t>
            </a:r>
          </a:p>
          <a:p>
            <a:pPr lvl="1"/>
            <a:r>
              <a:rPr lang="en-US" dirty="0"/>
              <a:t>Recall: 10%</a:t>
            </a:r>
          </a:p>
        </p:txBody>
      </p:sp>
      <p:pic>
        <p:nvPicPr>
          <p:cNvPr id="6" name="Picture 5">
            <a:extLst>
              <a:ext uri="{FF2B5EF4-FFF2-40B4-BE49-F238E27FC236}">
                <a16:creationId xmlns:a16="http://schemas.microsoft.com/office/drawing/2014/main" id="{75FC6CB7-FB37-48FA-9F86-2385D90E941E}"/>
              </a:ext>
            </a:extLst>
          </p:cNvPr>
          <p:cNvPicPr>
            <a:picLocks noChangeAspect="1"/>
          </p:cNvPicPr>
          <p:nvPr/>
        </p:nvPicPr>
        <p:blipFill rotWithShape="1">
          <a:blip r:embed="rId2"/>
          <a:srcRect l="2136"/>
          <a:stretch/>
        </p:blipFill>
        <p:spPr>
          <a:xfrm>
            <a:off x="8296711" y="3971241"/>
            <a:ext cx="2498523" cy="1667108"/>
          </a:xfrm>
          <a:prstGeom prst="rect">
            <a:avLst/>
          </a:prstGeom>
          <a:ln w="28575">
            <a:solidFill>
              <a:schemeClr val="accent2"/>
            </a:solidFill>
          </a:ln>
        </p:spPr>
      </p:pic>
      <p:pic>
        <p:nvPicPr>
          <p:cNvPr id="8" name="Picture 7">
            <a:extLst>
              <a:ext uri="{FF2B5EF4-FFF2-40B4-BE49-F238E27FC236}">
                <a16:creationId xmlns:a16="http://schemas.microsoft.com/office/drawing/2014/main" id="{84A8E6D0-7E55-465B-90D3-AD3095BD6DDD}"/>
              </a:ext>
            </a:extLst>
          </p:cNvPr>
          <p:cNvPicPr>
            <a:picLocks noChangeAspect="1"/>
          </p:cNvPicPr>
          <p:nvPr/>
        </p:nvPicPr>
        <p:blipFill>
          <a:blip r:embed="rId3"/>
          <a:stretch>
            <a:fillRect/>
          </a:stretch>
        </p:blipFill>
        <p:spPr>
          <a:xfrm>
            <a:off x="1177239" y="1953719"/>
            <a:ext cx="2313967" cy="3088980"/>
          </a:xfrm>
          <a:prstGeom prst="rect">
            <a:avLst/>
          </a:prstGeom>
          <a:ln w="28575">
            <a:solidFill>
              <a:schemeClr val="accent2"/>
            </a:solidFill>
          </a:ln>
        </p:spPr>
      </p:pic>
      <p:pic>
        <p:nvPicPr>
          <p:cNvPr id="10" name="Picture 9">
            <a:extLst>
              <a:ext uri="{FF2B5EF4-FFF2-40B4-BE49-F238E27FC236}">
                <a16:creationId xmlns:a16="http://schemas.microsoft.com/office/drawing/2014/main" id="{0FAE4C04-A807-4D29-A538-EC86471941BD}"/>
              </a:ext>
            </a:extLst>
          </p:cNvPr>
          <p:cNvPicPr>
            <a:picLocks noChangeAspect="1"/>
          </p:cNvPicPr>
          <p:nvPr/>
        </p:nvPicPr>
        <p:blipFill>
          <a:blip r:embed="rId4"/>
          <a:stretch>
            <a:fillRect/>
          </a:stretch>
        </p:blipFill>
        <p:spPr>
          <a:xfrm>
            <a:off x="8298757" y="1711162"/>
            <a:ext cx="2496477" cy="1787047"/>
          </a:xfrm>
          <a:prstGeom prst="rect">
            <a:avLst/>
          </a:prstGeom>
          <a:ln w="28575">
            <a:solidFill>
              <a:schemeClr val="accent2"/>
            </a:solidFill>
          </a:ln>
        </p:spPr>
      </p:pic>
    </p:spTree>
    <p:extLst>
      <p:ext uri="{BB962C8B-B14F-4D97-AF65-F5344CB8AC3E}">
        <p14:creationId xmlns:p14="http://schemas.microsoft.com/office/powerpoint/2010/main" val="74656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Results</a:t>
            </a:r>
          </a:p>
        </p:txBody>
      </p:sp>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677334" y="2056602"/>
            <a:ext cx="6285441" cy="1087436"/>
          </a:xfrm>
        </p:spPr>
        <p:txBody>
          <a:bodyPr>
            <a:normAutofit/>
          </a:bodyPr>
          <a:lstStyle/>
          <a:p>
            <a:r>
              <a:rPr lang="en-US" dirty="0"/>
              <a:t>River Cleanup: 	Precision = 81% 	Recall = 74%</a:t>
            </a:r>
          </a:p>
          <a:p>
            <a:r>
              <a:rPr lang="en-US" dirty="0"/>
              <a:t>Mapillary: 	 	Precision = 1% 	Recall = 3%</a:t>
            </a:r>
          </a:p>
        </p:txBody>
      </p:sp>
      <p:sp>
        <p:nvSpPr>
          <p:cNvPr id="9" name="Content Placeholder 2">
            <a:extLst>
              <a:ext uri="{FF2B5EF4-FFF2-40B4-BE49-F238E27FC236}">
                <a16:creationId xmlns:a16="http://schemas.microsoft.com/office/drawing/2014/main" id="{FD692C97-0970-48CB-806B-14D68EF708FA}"/>
              </a:ext>
            </a:extLst>
          </p:cNvPr>
          <p:cNvSpPr txBox="1">
            <a:spLocks/>
          </p:cNvSpPr>
          <p:nvPr/>
        </p:nvSpPr>
        <p:spPr>
          <a:xfrm>
            <a:off x="677334" y="3429000"/>
            <a:ext cx="5342466" cy="10874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None/>
            </a:pPr>
            <a:r>
              <a:rPr lang="en-US" dirty="0"/>
              <a:t>Why did the algorithm perform as expected with smartphone images while failing to do the same with Mapillary images?</a:t>
            </a:r>
          </a:p>
        </p:txBody>
      </p:sp>
      <p:pic>
        <p:nvPicPr>
          <p:cNvPr id="72" name="Picture 71">
            <a:extLst>
              <a:ext uri="{FF2B5EF4-FFF2-40B4-BE49-F238E27FC236}">
                <a16:creationId xmlns:a16="http://schemas.microsoft.com/office/drawing/2014/main" id="{C18963ED-E98D-423E-853C-49720ECE3C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36570" y="778120"/>
            <a:ext cx="2141249" cy="2141249"/>
          </a:xfrm>
          <a:prstGeom prst="rect">
            <a:avLst/>
          </a:prstGeom>
          <a:ln w="28575">
            <a:solidFill>
              <a:schemeClr val="accent2"/>
            </a:solidFill>
          </a:ln>
        </p:spPr>
      </p:pic>
      <p:pic>
        <p:nvPicPr>
          <p:cNvPr id="73" name="Picture 72">
            <a:extLst>
              <a:ext uri="{FF2B5EF4-FFF2-40B4-BE49-F238E27FC236}">
                <a16:creationId xmlns:a16="http://schemas.microsoft.com/office/drawing/2014/main" id="{F19A4BBD-3F2B-4FDE-9592-27D95C845E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31282" y="3507097"/>
            <a:ext cx="2209427" cy="2209427"/>
          </a:xfrm>
          <a:prstGeom prst="rect">
            <a:avLst/>
          </a:prstGeom>
          <a:ln w="28575">
            <a:solidFill>
              <a:schemeClr val="accent2"/>
            </a:solidFill>
          </a:ln>
        </p:spPr>
      </p:pic>
      <p:sp>
        <p:nvSpPr>
          <p:cNvPr id="74" name="Content Placeholder 2">
            <a:extLst>
              <a:ext uri="{FF2B5EF4-FFF2-40B4-BE49-F238E27FC236}">
                <a16:creationId xmlns:a16="http://schemas.microsoft.com/office/drawing/2014/main" id="{EAF86369-430F-4862-887A-7666EEB96C03}"/>
              </a:ext>
            </a:extLst>
          </p:cNvPr>
          <p:cNvSpPr txBox="1">
            <a:spLocks/>
          </p:cNvSpPr>
          <p:nvPr/>
        </p:nvSpPr>
        <p:spPr>
          <a:xfrm>
            <a:off x="7631282" y="2919369"/>
            <a:ext cx="2713200" cy="6128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Mapillary dash cams</a:t>
            </a:r>
          </a:p>
        </p:txBody>
      </p:sp>
      <p:sp>
        <p:nvSpPr>
          <p:cNvPr id="75" name="Content Placeholder 2">
            <a:extLst>
              <a:ext uri="{FF2B5EF4-FFF2-40B4-BE49-F238E27FC236}">
                <a16:creationId xmlns:a16="http://schemas.microsoft.com/office/drawing/2014/main" id="{8E4B186A-A3A5-4ADB-98B8-85F440290574}"/>
              </a:ext>
            </a:extLst>
          </p:cNvPr>
          <p:cNvSpPr txBox="1">
            <a:spLocks/>
          </p:cNvSpPr>
          <p:nvPr/>
        </p:nvSpPr>
        <p:spPr>
          <a:xfrm>
            <a:off x="7664455" y="5699634"/>
            <a:ext cx="2436827" cy="4718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Smartphone images</a:t>
            </a:r>
          </a:p>
        </p:txBody>
      </p:sp>
    </p:spTree>
    <p:extLst>
      <p:ext uri="{BB962C8B-B14F-4D97-AF65-F5344CB8AC3E}">
        <p14:creationId xmlns:p14="http://schemas.microsoft.com/office/powerpoint/2010/main" val="297782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5F48-C8B5-421B-B8DB-AEF115066360}"/>
              </a:ext>
            </a:extLst>
          </p:cNvPr>
          <p:cNvSpPr>
            <a:spLocks noGrp="1"/>
          </p:cNvSpPr>
          <p:nvPr>
            <p:ph type="title"/>
          </p:nvPr>
        </p:nvSpPr>
        <p:spPr/>
        <p:txBody>
          <a:bodyPr/>
          <a:lstStyle/>
          <a:p>
            <a:r>
              <a:rPr lang="en-US" dirty="0"/>
              <a:t>Problems</a:t>
            </a:r>
          </a:p>
        </p:txBody>
      </p:sp>
      <p:pic>
        <p:nvPicPr>
          <p:cNvPr id="8" name="Content Placeholder 7" descr="A picture containing text&#10;&#10;Description automatically generated">
            <a:extLst>
              <a:ext uri="{FF2B5EF4-FFF2-40B4-BE49-F238E27FC236}">
                <a16:creationId xmlns:a16="http://schemas.microsoft.com/office/drawing/2014/main" id="{C6A66575-29B3-4A16-BF66-E880C9AC21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15" t="29455" r="11577" b="28234"/>
          <a:stretch/>
        </p:blipFill>
        <p:spPr>
          <a:xfrm>
            <a:off x="6096000" y="839225"/>
            <a:ext cx="4181552" cy="2371449"/>
          </a:xfrm>
          <a:ln w="28575">
            <a:solidFill>
              <a:schemeClr val="accent2"/>
            </a:solidFill>
          </a:ln>
        </p:spPr>
      </p:pic>
      <p:sp>
        <p:nvSpPr>
          <p:cNvPr id="11" name="Content Placeholder 2">
            <a:extLst>
              <a:ext uri="{FF2B5EF4-FFF2-40B4-BE49-F238E27FC236}">
                <a16:creationId xmlns:a16="http://schemas.microsoft.com/office/drawing/2014/main" id="{ECB57216-2661-417A-B348-993F4B25ADB9}"/>
              </a:ext>
            </a:extLst>
          </p:cNvPr>
          <p:cNvSpPr txBox="1">
            <a:spLocks/>
          </p:cNvSpPr>
          <p:nvPr/>
        </p:nvSpPr>
        <p:spPr>
          <a:xfrm>
            <a:off x="753534" y="2306972"/>
            <a:ext cx="5034870" cy="31962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n-US" dirty="0"/>
              <a:t>Low resolution Mapillary images</a:t>
            </a:r>
          </a:p>
          <a:p>
            <a:pPr lvl="1"/>
            <a:r>
              <a:rPr lang="en-US" dirty="0"/>
              <a:t>Less pixels = more noise</a:t>
            </a:r>
          </a:p>
          <a:p>
            <a:pPr>
              <a:buFont typeface="+mj-lt"/>
              <a:buAutoNum type="arabicPeriod"/>
            </a:pPr>
            <a:r>
              <a:rPr lang="en-US" dirty="0"/>
              <a:t>Model was overfit to TACO dataset</a:t>
            </a:r>
          </a:p>
          <a:p>
            <a:pPr lvl="1"/>
            <a:r>
              <a:rPr lang="en-US" dirty="0"/>
              <a:t>The dataset needs more diverse images</a:t>
            </a:r>
          </a:p>
          <a:p>
            <a:pPr>
              <a:buFont typeface="+mj-lt"/>
              <a:buAutoNum type="arabicPeriod"/>
            </a:pPr>
            <a:r>
              <a:rPr lang="en-US" dirty="0"/>
              <a:t>50% of false positives were from car misclassifications alone</a:t>
            </a:r>
          </a:p>
          <a:p>
            <a:pPr lvl="1"/>
            <a:r>
              <a:rPr lang="en-US" dirty="0"/>
              <a:t>Common features: Texture, color, and shape</a:t>
            </a:r>
          </a:p>
        </p:txBody>
      </p:sp>
      <p:pic>
        <p:nvPicPr>
          <p:cNvPr id="13" name="Picture 12">
            <a:extLst>
              <a:ext uri="{FF2B5EF4-FFF2-40B4-BE49-F238E27FC236}">
                <a16:creationId xmlns:a16="http://schemas.microsoft.com/office/drawing/2014/main" id="{138F5E52-6150-4AE1-938D-BD0BD5D1D6AC}"/>
              </a:ext>
            </a:extLst>
          </p:cNvPr>
          <p:cNvPicPr>
            <a:picLocks noChangeAspect="1"/>
          </p:cNvPicPr>
          <p:nvPr/>
        </p:nvPicPr>
        <p:blipFill>
          <a:blip r:embed="rId3"/>
          <a:stretch>
            <a:fillRect/>
          </a:stretch>
        </p:blipFill>
        <p:spPr>
          <a:xfrm>
            <a:off x="6066289" y="3573722"/>
            <a:ext cx="4211263" cy="2371449"/>
          </a:xfrm>
          <a:prstGeom prst="rect">
            <a:avLst/>
          </a:prstGeom>
          <a:ln w="28575">
            <a:solidFill>
              <a:schemeClr val="accent2"/>
            </a:solidFill>
          </a:ln>
        </p:spPr>
      </p:pic>
    </p:spTree>
    <p:extLst>
      <p:ext uri="{BB962C8B-B14F-4D97-AF65-F5344CB8AC3E}">
        <p14:creationId xmlns:p14="http://schemas.microsoft.com/office/powerpoint/2010/main" val="40613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xEl>
                                              <p:pRg st="5" end="5"/>
                                            </p:txEl>
                                          </p:spTgt>
                                        </p:tgtEl>
                                        <p:attrNameLst>
                                          <p:attrName>style.visibility</p:attrName>
                                        </p:attrNameLst>
                                      </p:cBhvr>
                                      <p:to>
                                        <p:strVal val="visible"/>
                                      </p:to>
                                    </p:set>
                                    <p:animEffect transition="in" filter="fade">
                                      <p:cBhvr>
                                        <p:cTn id="2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6704978" cy="1320800"/>
          </a:xfrm>
        </p:spPr>
        <p:txBody>
          <a:bodyPr/>
          <a:lstStyle/>
          <a:p>
            <a:r>
              <a:rPr lang="en-US" dirty="0"/>
              <a:t>Dataset &amp; Model Improvement</a:t>
            </a:r>
          </a:p>
        </p:txBody>
      </p:sp>
      <p:pic>
        <p:nvPicPr>
          <p:cNvPr id="3" name="annotating">
            <a:hlinkClick r:id="" action="ppaction://media"/>
            <a:extLst>
              <a:ext uri="{FF2B5EF4-FFF2-40B4-BE49-F238E27FC236}">
                <a16:creationId xmlns:a16="http://schemas.microsoft.com/office/drawing/2014/main" id="{E22675F4-19B3-4D72-A5A2-48CF9AE449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46876" y="1741967"/>
            <a:ext cx="3778240" cy="4229592"/>
          </a:xfrm>
          <a:prstGeom prst="rect">
            <a:avLst/>
          </a:prstGeom>
          <a:ln w="28575">
            <a:solidFill>
              <a:schemeClr val="accent2"/>
            </a:solidFill>
          </a:ln>
        </p:spPr>
      </p:pic>
      <p:sp>
        <p:nvSpPr>
          <p:cNvPr id="4" name="TextBox 3">
            <a:extLst>
              <a:ext uri="{FF2B5EF4-FFF2-40B4-BE49-F238E27FC236}">
                <a16:creationId xmlns:a16="http://schemas.microsoft.com/office/drawing/2014/main" id="{9F1750AD-9A5D-4E17-806A-B1A553EB0A36}"/>
              </a:ext>
            </a:extLst>
          </p:cNvPr>
          <p:cNvSpPr txBox="1"/>
          <p:nvPr/>
        </p:nvSpPr>
        <p:spPr>
          <a:xfrm>
            <a:off x="752832" y="1755802"/>
            <a:ext cx="4181307" cy="872483"/>
          </a:xfrm>
          <a:prstGeom prst="rect">
            <a:avLst/>
          </a:prstGeom>
          <a:noFill/>
        </p:spPr>
        <p:txBody>
          <a:bodyPr wrap="square" rtlCol="0">
            <a:spAutoFit/>
          </a:bodyPr>
          <a:lstStyle/>
          <a:p>
            <a:pPr>
              <a:lnSpc>
                <a:spcPct val="150000"/>
              </a:lnSpc>
              <a:buClr>
                <a:schemeClr val="accent1"/>
              </a:buClr>
              <a:buSzPct val="80000"/>
            </a:pPr>
            <a:r>
              <a:rPr lang="en-US" dirty="0">
                <a:solidFill>
                  <a:schemeClr val="tx1">
                    <a:lumMod val="75000"/>
                    <a:lumOff val="25000"/>
                  </a:schemeClr>
                </a:solidFill>
              </a:rPr>
              <a:t>TACO is based on COCO but is </a:t>
            </a:r>
          </a:p>
          <a:p>
            <a:pPr>
              <a:lnSpc>
                <a:spcPct val="150000"/>
              </a:lnSpc>
              <a:buClr>
                <a:schemeClr val="accent1"/>
              </a:buClr>
              <a:buSzPct val="80000"/>
            </a:pPr>
            <a:r>
              <a:rPr lang="en-US" dirty="0">
                <a:solidFill>
                  <a:schemeClr val="tx1">
                    <a:lumMod val="75000"/>
                    <a:lumOff val="25000"/>
                  </a:schemeClr>
                </a:solidFill>
              </a:rPr>
              <a:t>~200–400x small</a:t>
            </a:r>
          </a:p>
        </p:txBody>
      </p:sp>
      <p:sp>
        <p:nvSpPr>
          <p:cNvPr id="6" name="TextBox 5">
            <a:extLst>
              <a:ext uri="{FF2B5EF4-FFF2-40B4-BE49-F238E27FC236}">
                <a16:creationId xmlns:a16="http://schemas.microsoft.com/office/drawing/2014/main" id="{B66AAA90-E9CF-15EE-39EA-9D8211524F23}"/>
              </a:ext>
            </a:extLst>
          </p:cNvPr>
          <p:cNvSpPr txBox="1"/>
          <p:nvPr/>
        </p:nvSpPr>
        <p:spPr>
          <a:xfrm>
            <a:off x="677334" y="2885616"/>
            <a:ext cx="4507062" cy="2800767"/>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Trash Annotations in Context (TACO):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1,500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4,700 outlined objects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Common Objects in Context  (COCO):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300,000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2,000,000 outlined objects</a:t>
            </a:r>
          </a:p>
          <a:p>
            <a:pPr marL="800100" lvl="1"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41213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782430" y="513679"/>
            <a:ext cx="7729728" cy="710621"/>
          </a:xfrm>
        </p:spPr>
        <p:txBody>
          <a:bodyPr>
            <a:normAutofit/>
          </a:bodyPr>
          <a:lstStyle/>
          <a:p>
            <a:r>
              <a:rPr lang="en-US" dirty="0"/>
              <a:t>Model Feedback</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82430" y="1505329"/>
            <a:ext cx="3823126" cy="1749017"/>
          </a:xfrm>
        </p:spPr>
        <p:txBody>
          <a:bodyPr/>
          <a:lstStyle/>
          <a:p>
            <a:r>
              <a:rPr lang="en-US" dirty="0"/>
              <a:t>Train model on a diverse set of images from smart phones, drones, dashcams, mounted cameras, etc.</a:t>
            </a:r>
          </a:p>
          <a:p>
            <a:endParaRPr lang="en-US" dirty="0"/>
          </a:p>
        </p:txBody>
      </p:sp>
      <p:sp>
        <p:nvSpPr>
          <p:cNvPr id="13" name="Content Placeholder 2">
            <a:extLst>
              <a:ext uri="{FF2B5EF4-FFF2-40B4-BE49-F238E27FC236}">
                <a16:creationId xmlns:a16="http://schemas.microsoft.com/office/drawing/2014/main" id="{480800FE-B475-4C4D-983C-BB0EDF99E776}"/>
              </a:ext>
            </a:extLst>
          </p:cNvPr>
          <p:cNvSpPr txBox="1">
            <a:spLocks/>
          </p:cNvSpPr>
          <p:nvPr/>
        </p:nvSpPr>
        <p:spPr>
          <a:xfrm>
            <a:off x="6271147" y="1437529"/>
            <a:ext cx="4601543" cy="17490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Continually update database with new images so that the algorithms is constantly developing</a:t>
            </a:r>
          </a:p>
        </p:txBody>
      </p:sp>
      <p:pic>
        <p:nvPicPr>
          <p:cNvPr id="5" name="Picture 4" descr="A picture containing colorful, several&#10;&#10;Description automatically generated">
            <a:extLst>
              <a:ext uri="{FF2B5EF4-FFF2-40B4-BE49-F238E27FC236}">
                <a16:creationId xmlns:a16="http://schemas.microsoft.com/office/drawing/2014/main" id="{DFD08E0A-1026-4FA2-B9B4-7AAAC301A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752" y="3015613"/>
            <a:ext cx="2573910" cy="2552341"/>
          </a:xfrm>
          <a:prstGeom prst="rect">
            <a:avLst/>
          </a:prstGeom>
        </p:spPr>
      </p:pic>
      <p:pic>
        <p:nvPicPr>
          <p:cNvPr id="7" name="Graphic 6" descr="Security camera outline">
            <a:extLst>
              <a:ext uri="{FF2B5EF4-FFF2-40B4-BE49-F238E27FC236}">
                <a16:creationId xmlns:a16="http://schemas.microsoft.com/office/drawing/2014/main" id="{A882564B-C54D-4700-8C47-2EE76E3D6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2158" y="2514600"/>
            <a:ext cx="914400" cy="914400"/>
          </a:xfrm>
          <a:prstGeom prst="rect">
            <a:avLst/>
          </a:prstGeom>
        </p:spPr>
      </p:pic>
      <p:pic>
        <p:nvPicPr>
          <p:cNvPr id="9" name="Graphic 8" descr="Quadcopter outline">
            <a:extLst>
              <a:ext uri="{FF2B5EF4-FFF2-40B4-BE49-F238E27FC236}">
                <a16:creationId xmlns:a16="http://schemas.microsoft.com/office/drawing/2014/main" id="{6E79C420-4546-4C44-A672-20214929CD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3209" y="2768370"/>
            <a:ext cx="914400" cy="914400"/>
          </a:xfrm>
          <a:prstGeom prst="rect">
            <a:avLst/>
          </a:prstGeom>
        </p:spPr>
      </p:pic>
      <p:pic>
        <p:nvPicPr>
          <p:cNvPr id="11" name="Graphic 10" descr="Smart Phone outline">
            <a:extLst>
              <a:ext uri="{FF2B5EF4-FFF2-40B4-BE49-F238E27FC236}">
                <a16:creationId xmlns:a16="http://schemas.microsoft.com/office/drawing/2014/main" id="{F9E56E8C-3C76-461C-9216-E01FD30DB3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1263" y="5464676"/>
            <a:ext cx="914400" cy="914400"/>
          </a:xfrm>
          <a:prstGeom prst="rect">
            <a:avLst/>
          </a:prstGeom>
        </p:spPr>
      </p:pic>
      <p:pic>
        <p:nvPicPr>
          <p:cNvPr id="14" name="Graphic 13" descr="Camera outline">
            <a:extLst>
              <a:ext uri="{FF2B5EF4-FFF2-40B4-BE49-F238E27FC236}">
                <a16:creationId xmlns:a16="http://schemas.microsoft.com/office/drawing/2014/main" id="{223AA607-B857-4712-B2B9-06CB317A94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158" y="5464676"/>
            <a:ext cx="914400" cy="914400"/>
          </a:xfrm>
          <a:prstGeom prst="rect">
            <a:avLst/>
          </a:prstGeom>
        </p:spPr>
      </p:pic>
      <p:pic>
        <p:nvPicPr>
          <p:cNvPr id="16" name="Graphic 15" descr="Taxi outline">
            <a:extLst>
              <a:ext uri="{FF2B5EF4-FFF2-40B4-BE49-F238E27FC236}">
                <a16:creationId xmlns:a16="http://schemas.microsoft.com/office/drawing/2014/main" id="{9A6826D9-B211-4D42-B2E7-CE6DAA1DBE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4554" y="4048871"/>
            <a:ext cx="914400" cy="914400"/>
          </a:xfrm>
          <a:prstGeom prst="rect">
            <a:avLst/>
          </a:prstGeom>
        </p:spPr>
      </p:pic>
      <p:pic>
        <p:nvPicPr>
          <p:cNvPr id="18" name="Graphic 17" descr="Syncing cloud outline">
            <a:extLst>
              <a:ext uri="{FF2B5EF4-FFF2-40B4-BE49-F238E27FC236}">
                <a16:creationId xmlns:a16="http://schemas.microsoft.com/office/drawing/2014/main" id="{D57049BA-D899-451E-AB7E-702300C461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2039" y="3902311"/>
            <a:ext cx="914400" cy="914400"/>
          </a:xfrm>
          <a:prstGeom prst="rect">
            <a:avLst/>
          </a:prstGeom>
        </p:spPr>
      </p:pic>
      <p:cxnSp>
        <p:nvCxnSpPr>
          <p:cNvPr id="20" name="Straight Arrow Connector 19">
            <a:extLst>
              <a:ext uri="{FF2B5EF4-FFF2-40B4-BE49-F238E27FC236}">
                <a16:creationId xmlns:a16="http://schemas.microsoft.com/office/drawing/2014/main" id="{99CE37AD-347F-45D1-A68E-963B25C34266}"/>
              </a:ext>
            </a:extLst>
          </p:cNvPr>
          <p:cNvCxnSpPr>
            <a:cxnSpLocks/>
          </p:cNvCxnSpPr>
          <p:nvPr/>
        </p:nvCxnSpPr>
        <p:spPr>
          <a:xfrm>
            <a:off x="2919369" y="3322040"/>
            <a:ext cx="969062" cy="304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C4D0D25-41C4-4DE9-96D1-CBD2C6C63B9B}"/>
              </a:ext>
            </a:extLst>
          </p:cNvPr>
          <p:cNvCxnSpPr/>
          <p:nvPr/>
        </p:nvCxnSpPr>
        <p:spPr>
          <a:xfrm flipV="1">
            <a:off x="2318463" y="4359511"/>
            <a:ext cx="1498528" cy="61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902DC40-2E7C-4C30-B493-97D09C741604}"/>
              </a:ext>
            </a:extLst>
          </p:cNvPr>
          <p:cNvCxnSpPr>
            <a:cxnSpLocks/>
          </p:cNvCxnSpPr>
          <p:nvPr/>
        </p:nvCxnSpPr>
        <p:spPr>
          <a:xfrm flipV="1">
            <a:off x="2817609" y="5109950"/>
            <a:ext cx="1009418" cy="686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05B6287-2F8F-4C0C-8E4B-BE0FFC17F200}"/>
              </a:ext>
            </a:extLst>
          </p:cNvPr>
          <p:cNvCxnSpPr>
            <a:cxnSpLocks/>
          </p:cNvCxnSpPr>
          <p:nvPr/>
        </p:nvCxnSpPr>
        <p:spPr>
          <a:xfrm flipH="1">
            <a:off x="6951939" y="3125137"/>
            <a:ext cx="1369940" cy="557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89C8404-EE58-49E0-AA36-2A56541A25EE}"/>
              </a:ext>
            </a:extLst>
          </p:cNvPr>
          <p:cNvCxnSpPr/>
          <p:nvPr/>
        </p:nvCxnSpPr>
        <p:spPr>
          <a:xfrm flipH="1" flipV="1">
            <a:off x="7026423" y="4420998"/>
            <a:ext cx="1923250" cy="85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F254CAA-5F72-428E-8FFD-42B5722A60BF}"/>
              </a:ext>
            </a:extLst>
          </p:cNvPr>
          <p:cNvCxnSpPr/>
          <p:nvPr/>
        </p:nvCxnSpPr>
        <p:spPr>
          <a:xfrm flipH="1" flipV="1">
            <a:off x="6954983" y="5109950"/>
            <a:ext cx="1249450" cy="561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165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9708237" cy="1320800"/>
          </a:xfrm>
        </p:spPr>
        <p:txBody>
          <a:bodyPr/>
          <a:lstStyle/>
          <a:p>
            <a:r>
              <a:rPr lang="en-US" dirty="0"/>
              <a:t>Application: Quantify Zero Waste Efforts</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03523"/>
          </a:xfrm>
          <a:prstGeom prst="rect">
            <a:avLst/>
          </a:prstGeom>
          <a:noFill/>
        </p:spPr>
        <p:txBody>
          <a:bodyPr wrap="square" rtlCol="0">
            <a:spAutoFit/>
          </a:bodyPr>
          <a:lstStyle/>
          <a:p>
            <a:pPr>
              <a:spcBef>
                <a:spcPts val="1000"/>
              </a:spcBef>
              <a:buClr>
                <a:schemeClr val="accent1"/>
              </a:buClr>
              <a:buSzPct val="80000"/>
            </a:pPr>
            <a:r>
              <a:rPr lang="en-US" dirty="0">
                <a:solidFill>
                  <a:schemeClr val="tx1">
                    <a:lumMod val="75000"/>
                    <a:lumOff val="25000"/>
                  </a:schemeClr>
                </a:solidFill>
              </a:rPr>
              <a:t>How do cities measure the effectiveness of waste management policies?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Measure the starting amount of trash in the environment to establish a baseline</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Quantify clean up totals and compare this against the baseline counts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Allow researchers to look at geographic trends over time</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6" name="Picture 5">
            <a:extLst>
              <a:ext uri="{FF2B5EF4-FFF2-40B4-BE49-F238E27FC236}">
                <a16:creationId xmlns:a16="http://schemas.microsoft.com/office/drawing/2014/main" id="{795A5841-2AC7-44B4-A39F-D27D6F86D702}"/>
              </a:ext>
            </a:extLst>
          </p:cNvPr>
          <p:cNvPicPr>
            <a:picLocks noChangeAspect="1"/>
          </p:cNvPicPr>
          <p:nvPr/>
        </p:nvPicPr>
        <p:blipFill>
          <a:blip r:embed="rId2"/>
          <a:stretch>
            <a:fillRect/>
          </a:stretch>
        </p:blipFill>
        <p:spPr>
          <a:xfrm>
            <a:off x="7378575" y="3854948"/>
            <a:ext cx="3068590" cy="2309351"/>
          </a:xfrm>
          <a:prstGeom prst="rect">
            <a:avLst/>
          </a:prstGeom>
          <a:ln w="28575">
            <a:solidFill>
              <a:schemeClr val="accent2"/>
            </a:solidFill>
          </a:ln>
        </p:spPr>
      </p:pic>
      <p:pic>
        <p:nvPicPr>
          <p:cNvPr id="5" name="Picture 4" descr="A picture containing graphical user interface&#10;&#10;Description automatically generated">
            <a:extLst>
              <a:ext uri="{FF2B5EF4-FFF2-40B4-BE49-F238E27FC236}">
                <a16:creationId xmlns:a16="http://schemas.microsoft.com/office/drawing/2014/main" id="{14F1FB4A-B86F-4E24-9341-5469FC0B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7743" y="1683901"/>
            <a:ext cx="1557770" cy="1632569"/>
          </a:xfrm>
          <a:prstGeom prst="rect">
            <a:avLst/>
          </a:prstGeom>
          <a:ln w="28575">
            <a:solidFill>
              <a:schemeClr val="accent2"/>
            </a:solidFill>
          </a:ln>
        </p:spPr>
      </p:pic>
      <p:pic>
        <p:nvPicPr>
          <p:cNvPr id="1032" name="Picture 8" descr="Airline Officer Planning A Route Stock Photo, Picture And Royalty Free  Image. Image 38301468.">
            <a:extLst>
              <a:ext uri="{FF2B5EF4-FFF2-40B4-BE49-F238E27FC236}">
                <a16:creationId xmlns:a16="http://schemas.microsoft.com/office/drawing/2014/main" id="{F16DE54C-C42C-42FB-A878-C5A21BD28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124" y="1657638"/>
            <a:ext cx="2573494" cy="1658832"/>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925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99033A-9862-4E41-821A-2772D5BC110E}"/>
              </a:ext>
            </a:extLst>
          </p:cNvPr>
          <p:cNvPicPr>
            <a:picLocks noChangeAspect="1"/>
          </p:cNvPicPr>
          <p:nvPr/>
        </p:nvPicPr>
        <p:blipFill>
          <a:blip r:embed="rId2">
            <a:extLst>
              <a:ext uri="{28A0092B-C50C-407E-A947-70E740481C1C}">
                <a14:useLocalDpi xmlns:a14="http://schemas.microsoft.com/office/drawing/2010/main" val="0"/>
              </a:ext>
            </a:extLst>
          </a:blip>
          <a:srcRect l="6681" r="6681"/>
          <a:stretch/>
        </p:blipFill>
        <p:spPr>
          <a:xfrm>
            <a:off x="3976891" y="846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Future Work</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2160589"/>
            <a:ext cx="3851122" cy="3880773"/>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to deploy trash detection models to make real world improvements?</a:t>
            </a:r>
          </a:p>
        </p:txBody>
      </p:sp>
      <p:cxnSp>
        <p:nvCxnSpPr>
          <p:cNvPr id="14" name="Straight Connector 1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2651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icture containing ground, outdoor, beach, sky&#10;&#10;Description automatically generated">
            <a:extLst>
              <a:ext uri="{FF2B5EF4-FFF2-40B4-BE49-F238E27FC236}">
                <a16:creationId xmlns:a16="http://schemas.microsoft.com/office/drawing/2014/main" id="{352E8DDB-7CD0-4CCB-B15A-B1FD5872395F}"/>
              </a:ext>
            </a:extLst>
          </p:cNvPr>
          <p:cNvPicPr>
            <a:picLocks noChangeAspect="1"/>
          </p:cNvPicPr>
          <p:nvPr/>
        </p:nvPicPr>
        <p:blipFill rotWithShape="1">
          <a:blip r:embed="rId2">
            <a:extLst>
              <a:ext uri="{28A0092B-C50C-407E-A947-70E740481C1C}">
                <a14:useLocalDpi xmlns:a14="http://schemas.microsoft.com/office/drawing/2010/main" val="0"/>
              </a:ext>
            </a:extLst>
          </a:blip>
          <a:srcRect l="12824" r="10067"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402548" y="683551"/>
            <a:ext cx="4400694" cy="1320800"/>
          </a:xfrm>
        </p:spPr>
        <p:txBody>
          <a:bodyPr>
            <a:normAutofit/>
          </a:bodyPr>
          <a:lstStyle/>
          <a:p>
            <a:r>
              <a:rPr lang="en-US" dirty="0"/>
              <a:t>The Trash Problem</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2160589"/>
            <a:ext cx="3851122" cy="3880773"/>
          </a:xfrm>
        </p:spPr>
        <p:txBody>
          <a:bodyPr>
            <a:normAutofit/>
          </a:bodyPr>
          <a:lstStyle/>
          <a:p>
            <a:r>
              <a:rPr lang="en-US" dirty="0"/>
              <a:t>Causes harm to wildlife</a:t>
            </a:r>
          </a:p>
          <a:p>
            <a:r>
              <a:rPr lang="en-US" dirty="0"/>
              <a:t>Contaminates soil and ground water</a:t>
            </a:r>
          </a:p>
          <a:p>
            <a:r>
              <a:rPr lang="en-US" dirty="0"/>
              <a:t>Costs a lot of money to recycle</a:t>
            </a:r>
          </a:p>
          <a:p>
            <a:r>
              <a:rPr lang="en-US" dirty="0"/>
              <a:t>Releases green-house gas emissions</a:t>
            </a:r>
          </a:p>
        </p:txBody>
      </p:sp>
    </p:spTree>
    <p:extLst>
      <p:ext uri="{BB962C8B-B14F-4D97-AF65-F5344CB8AC3E}">
        <p14:creationId xmlns:p14="http://schemas.microsoft.com/office/powerpoint/2010/main" val="4274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8080772" cy="1320800"/>
          </a:xfrm>
        </p:spPr>
        <p:txBody>
          <a:bodyPr/>
          <a:lstStyle/>
          <a:p>
            <a:r>
              <a:rPr lang="en-US" dirty="0"/>
              <a:t>Smart Composting  &amp; Recycling</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24042"/>
          </a:xfrm>
          <a:prstGeom prst="rect">
            <a:avLst/>
          </a:prstGeom>
          <a:noFill/>
        </p:spPr>
        <p:txBody>
          <a:bodyPr wrap="square" rtlCol="0">
            <a:spAutoFit/>
          </a:bodyPr>
          <a:lstStyle/>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Does suggesting the correct bin increase recycling rates?</a:t>
            </a:r>
          </a:p>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California has a “42% recycling/composting rate in 2020, up from 37% the year before. California’s goal for 2020 had been 75%, however.” resource-recycling.com </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5" name="Picture 4">
            <a:extLst>
              <a:ext uri="{FF2B5EF4-FFF2-40B4-BE49-F238E27FC236}">
                <a16:creationId xmlns:a16="http://schemas.microsoft.com/office/drawing/2014/main" id="{01F0356F-83B8-4AFE-AF06-4005669C22BA}"/>
              </a:ext>
            </a:extLst>
          </p:cNvPr>
          <p:cNvPicPr>
            <a:picLocks noChangeAspect="1"/>
          </p:cNvPicPr>
          <p:nvPr/>
        </p:nvPicPr>
        <p:blipFill>
          <a:blip r:embed="rId2"/>
          <a:stretch>
            <a:fillRect/>
          </a:stretch>
        </p:blipFill>
        <p:spPr>
          <a:xfrm>
            <a:off x="6590748" y="2079151"/>
            <a:ext cx="4155299" cy="3892413"/>
          </a:xfrm>
          <a:prstGeom prst="rect">
            <a:avLst/>
          </a:prstGeom>
          <a:ln w="28575">
            <a:solidFill>
              <a:schemeClr val="accent2"/>
            </a:solidFill>
          </a:ln>
        </p:spPr>
      </p:pic>
    </p:spTree>
    <p:extLst>
      <p:ext uri="{BB962C8B-B14F-4D97-AF65-F5344CB8AC3E}">
        <p14:creationId xmlns:p14="http://schemas.microsoft.com/office/powerpoint/2010/main" val="2011666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5C3D-50A4-4057-B54E-50EAE1DCA4BC}"/>
              </a:ext>
            </a:extLst>
          </p:cNvPr>
          <p:cNvSpPr>
            <a:spLocks noGrp="1"/>
          </p:cNvSpPr>
          <p:nvPr>
            <p:ph type="title"/>
          </p:nvPr>
        </p:nvSpPr>
        <p:spPr>
          <a:xfrm>
            <a:off x="1048139" y="619377"/>
            <a:ext cx="7047237" cy="1171060"/>
          </a:xfrm>
        </p:spPr>
        <p:txBody>
          <a:bodyPr>
            <a:normAutofit/>
          </a:bodyPr>
          <a:lstStyle/>
          <a:p>
            <a:r>
              <a:rPr lang="en-US" dirty="0"/>
              <a:t>Measuring plastic in Waterways</a:t>
            </a:r>
          </a:p>
        </p:txBody>
      </p:sp>
      <p:pic>
        <p:nvPicPr>
          <p:cNvPr id="5" name="Content Placeholder 4" descr="A bridge over a body of water&#10;&#10;Description automatically generated with low confidence">
            <a:extLst>
              <a:ext uri="{FF2B5EF4-FFF2-40B4-BE49-F238E27FC236}">
                <a16:creationId xmlns:a16="http://schemas.microsoft.com/office/drawing/2014/main" id="{0037942C-6F89-460E-9232-1AA3CD670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761" y="4117686"/>
            <a:ext cx="2717089" cy="2037817"/>
          </a:xfrm>
          <a:ln w="28575">
            <a:solidFill>
              <a:schemeClr val="accent2"/>
            </a:solidFill>
          </a:ln>
        </p:spPr>
      </p:pic>
      <p:sp>
        <p:nvSpPr>
          <p:cNvPr id="6" name="Content Placeholder 2">
            <a:extLst>
              <a:ext uri="{FF2B5EF4-FFF2-40B4-BE49-F238E27FC236}">
                <a16:creationId xmlns:a16="http://schemas.microsoft.com/office/drawing/2014/main" id="{D51A7ED7-0958-4F4F-9714-1489789E8D33}"/>
              </a:ext>
            </a:extLst>
          </p:cNvPr>
          <p:cNvSpPr txBox="1">
            <a:spLocks/>
          </p:cNvSpPr>
          <p:nvPr/>
        </p:nvSpPr>
        <p:spPr>
          <a:xfrm>
            <a:off x="1362635" y="1790437"/>
            <a:ext cx="4333205"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How can the amount of trash entering and exiting the waterways be monitored?</a:t>
            </a:r>
          </a:p>
          <a:p>
            <a:r>
              <a:rPr lang="en-US" dirty="0"/>
              <a:t>Work with recollect, City of Sacramento, San Francisco Estuary Institute (SFEI)</a:t>
            </a:r>
          </a:p>
        </p:txBody>
      </p:sp>
      <p:pic>
        <p:nvPicPr>
          <p:cNvPr id="1028" name="Picture 4">
            <a:extLst>
              <a:ext uri="{FF2B5EF4-FFF2-40B4-BE49-F238E27FC236}">
                <a16:creationId xmlns:a16="http://schemas.microsoft.com/office/drawing/2014/main" id="{BE4BBA42-13DD-4175-BC91-8E5EB91D7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08495" y="1534927"/>
            <a:ext cx="4988594" cy="4790372"/>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9832E5F2-BE58-40FC-BD49-083D3349C8B4}"/>
              </a:ext>
            </a:extLst>
          </p:cNvPr>
          <p:cNvCxnSpPr/>
          <p:nvPr/>
        </p:nvCxnSpPr>
        <p:spPr>
          <a:xfrm flipV="1">
            <a:off x="6881813" y="1847850"/>
            <a:ext cx="471487" cy="71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2F3BDC1-9A2A-4059-BF89-D14C857B19B1}"/>
              </a:ext>
            </a:extLst>
          </p:cNvPr>
          <p:cNvCxnSpPr/>
          <p:nvPr/>
        </p:nvCxnSpPr>
        <p:spPr>
          <a:xfrm flipV="1">
            <a:off x="6872288" y="2143125"/>
            <a:ext cx="433387" cy="3286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30886A2-0D2E-4EF1-8A15-35E8178FB976}"/>
              </a:ext>
            </a:extLst>
          </p:cNvPr>
          <p:cNvCxnSpPr>
            <a:cxnSpLocks/>
          </p:cNvCxnSpPr>
          <p:nvPr/>
        </p:nvCxnSpPr>
        <p:spPr>
          <a:xfrm flipV="1">
            <a:off x="7305675" y="3390900"/>
            <a:ext cx="438150" cy="38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03AC29-4CAF-4275-B024-B83D1C0CAE54}"/>
              </a:ext>
            </a:extLst>
          </p:cNvPr>
          <p:cNvCxnSpPr>
            <a:cxnSpLocks/>
          </p:cNvCxnSpPr>
          <p:nvPr/>
        </p:nvCxnSpPr>
        <p:spPr>
          <a:xfrm flipV="1">
            <a:off x="8272462" y="5119688"/>
            <a:ext cx="438150" cy="71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577B13-BF19-4E70-A5D5-37C606522576}"/>
              </a:ext>
            </a:extLst>
          </p:cNvPr>
          <p:cNvCxnSpPr>
            <a:cxnSpLocks/>
          </p:cNvCxnSpPr>
          <p:nvPr/>
        </p:nvCxnSpPr>
        <p:spPr>
          <a:xfrm flipV="1">
            <a:off x="9267825" y="5495925"/>
            <a:ext cx="0" cy="414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84813D7-F711-4132-B0FB-CFAFC38BEDE8}"/>
              </a:ext>
            </a:extLst>
          </p:cNvPr>
          <p:cNvCxnSpPr>
            <a:cxnSpLocks/>
          </p:cNvCxnSpPr>
          <p:nvPr/>
        </p:nvCxnSpPr>
        <p:spPr>
          <a:xfrm flipH="1">
            <a:off x="8920162" y="2528888"/>
            <a:ext cx="51435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FA09549-3381-435B-B40C-0F2C49949C20}"/>
              </a:ext>
            </a:extLst>
          </p:cNvPr>
          <p:cNvCxnSpPr/>
          <p:nvPr/>
        </p:nvCxnSpPr>
        <p:spPr>
          <a:xfrm flipH="1" flipV="1">
            <a:off x="8924925" y="3148013"/>
            <a:ext cx="638175" cy="119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F17C4B2-14FE-4486-8414-E0D8FF6B670E}"/>
              </a:ext>
            </a:extLst>
          </p:cNvPr>
          <p:cNvCxnSpPr>
            <a:cxnSpLocks/>
          </p:cNvCxnSpPr>
          <p:nvPr/>
        </p:nvCxnSpPr>
        <p:spPr>
          <a:xfrm flipV="1">
            <a:off x="7523485" y="3705225"/>
            <a:ext cx="391790" cy="295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41CC1E3-D548-4F3F-B3C6-E8C5D8BCCD3C}"/>
              </a:ext>
            </a:extLst>
          </p:cNvPr>
          <p:cNvCxnSpPr>
            <a:cxnSpLocks/>
          </p:cNvCxnSpPr>
          <p:nvPr/>
        </p:nvCxnSpPr>
        <p:spPr>
          <a:xfrm flipV="1">
            <a:off x="7597775" y="4117686"/>
            <a:ext cx="441325" cy="32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9191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group of people wearing safety vests and standing next to a pile of dirt&#10;&#10;Description automatically generated with low confidence">
            <a:extLst>
              <a:ext uri="{FF2B5EF4-FFF2-40B4-BE49-F238E27FC236}">
                <a16:creationId xmlns:a16="http://schemas.microsoft.com/office/drawing/2014/main" id="{5E6054AC-93FC-4775-953E-834303126579}"/>
              </a:ext>
            </a:extLst>
          </p:cNvPr>
          <p:cNvPicPr>
            <a:picLocks noChangeAspect="1"/>
          </p:cNvPicPr>
          <p:nvPr/>
        </p:nvPicPr>
        <p:blipFill rotWithShape="1">
          <a:blip r:embed="rId2"/>
          <a:srcRect l="25345" r="15391" b="-2"/>
          <a:stretch/>
        </p:blipFill>
        <p:spPr>
          <a:xfrm>
            <a:off x="212548" y="-1"/>
            <a:ext cx="4671437" cy="4236855"/>
          </a:xfrm>
          <a:custGeom>
            <a:avLst/>
            <a:gdLst/>
            <a:ahLst/>
            <a:cxnLst/>
            <a:rect l="l" t="t" r="r" b="b"/>
            <a:pathLst>
              <a:path w="4671437" h="4236855">
                <a:moveTo>
                  <a:pt x="630049" y="0"/>
                </a:moveTo>
                <a:lnTo>
                  <a:pt x="4671437" y="0"/>
                </a:lnTo>
                <a:lnTo>
                  <a:pt x="4671437" y="1"/>
                </a:lnTo>
                <a:lnTo>
                  <a:pt x="3814017" y="1"/>
                </a:lnTo>
                <a:lnTo>
                  <a:pt x="3181159" y="4236855"/>
                </a:lnTo>
                <a:lnTo>
                  <a:pt x="0" y="4236855"/>
                </a:lnTo>
                <a:close/>
              </a:path>
            </a:pathLst>
          </a:custGeom>
        </p:spPr>
      </p:pic>
      <p:pic>
        <p:nvPicPr>
          <p:cNvPr id="7" name="Picture 6" descr="A picture containing outdoor, wood&#10;&#10;Description automatically generated">
            <a:extLst>
              <a:ext uri="{FF2B5EF4-FFF2-40B4-BE49-F238E27FC236}">
                <a16:creationId xmlns:a16="http://schemas.microsoft.com/office/drawing/2014/main" id="{028BCA03-2F54-43D8-918F-C79E27A7FE22}"/>
              </a:ext>
            </a:extLst>
          </p:cNvPr>
          <p:cNvPicPr>
            <a:picLocks noChangeAspect="1"/>
          </p:cNvPicPr>
          <p:nvPr/>
        </p:nvPicPr>
        <p:blipFill rotWithShape="1">
          <a:blip r:embed="rId3">
            <a:extLst>
              <a:ext uri="{28A0092B-C50C-407E-A947-70E740481C1C}">
                <a14:useLocalDpi xmlns:a14="http://schemas.microsoft.com/office/drawing/2010/main" val="0"/>
              </a:ext>
            </a:extLst>
          </a:blip>
          <a:srcRect l="4811" r="5015"/>
          <a:stretch/>
        </p:blipFill>
        <p:spPr>
          <a:xfrm>
            <a:off x="20" y="4235547"/>
            <a:ext cx="3393882" cy="2622453"/>
          </a:xfrm>
          <a:custGeom>
            <a:avLst/>
            <a:gdLst/>
            <a:ahLst/>
            <a:cxnLst/>
            <a:rect l="l" t="t" r="r" b="b"/>
            <a:pathLst>
              <a:path w="3393902" h="2622453">
                <a:moveTo>
                  <a:pt x="212741" y="0"/>
                </a:moveTo>
                <a:lnTo>
                  <a:pt x="3393902" y="0"/>
                </a:lnTo>
                <a:lnTo>
                  <a:pt x="3002186" y="2622453"/>
                </a:lnTo>
                <a:lnTo>
                  <a:pt x="0" y="2622453"/>
                </a:lnTo>
                <a:lnTo>
                  <a:pt x="0" y="1430607"/>
                </a:lnTo>
                <a:close/>
              </a:path>
            </a:pathLst>
          </a:custGeom>
        </p:spPr>
      </p:pic>
      <p:sp>
        <p:nvSpPr>
          <p:cNvPr id="16" name="Isosceles Triangle 30">
            <a:extLst>
              <a:ext uri="{FF2B5EF4-FFF2-40B4-BE49-F238E27FC236}">
                <a16:creationId xmlns:a16="http://schemas.microsoft.com/office/drawing/2014/main" id="{B09A8B04-373D-40BD-9442-2D3540D3C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3">
            <a:extLst>
              <a:ext uri="{FF2B5EF4-FFF2-40B4-BE49-F238E27FC236}">
                <a16:creationId xmlns:a16="http://schemas.microsoft.com/office/drawing/2014/main" id="{B5028193-7250-4674-AA37-E9040429AE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2887" y="4236854"/>
            <a:ext cx="32639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710811D-7ED9-4E65-8ECA-4B3BB7F702F5}"/>
              </a:ext>
            </a:extLst>
          </p:cNvPr>
          <p:cNvSpPr txBox="1"/>
          <p:nvPr/>
        </p:nvSpPr>
        <p:spPr>
          <a:xfrm>
            <a:off x="4716205" y="1224793"/>
            <a:ext cx="6201179" cy="4915949"/>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What is the problem?</a:t>
            </a:r>
          </a:p>
          <a:p>
            <a:pPr lvl="1">
              <a:spcBef>
                <a:spcPts val="1000"/>
              </a:spcBef>
              <a:buClr>
                <a:schemeClr val="accent1"/>
              </a:buClr>
              <a:buSzPct val="80000"/>
            </a:pPr>
            <a:r>
              <a:rPr lang="en-US" dirty="0">
                <a:solidFill>
                  <a:schemeClr val="tx1">
                    <a:lumMod val="75000"/>
                    <a:lumOff val="25000"/>
                  </a:schemeClr>
                </a:solidFill>
              </a:rPr>
              <a:t>Measuring trash levels must either be done quickly or accurately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do we fix this?</a:t>
            </a:r>
          </a:p>
          <a:p>
            <a:pPr lvl="1">
              <a:spcBef>
                <a:spcPts val="1000"/>
              </a:spcBef>
              <a:buClr>
                <a:schemeClr val="accent1"/>
              </a:buClr>
              <a:buSzPct val="80000"/>
            </a:pPr>
            <a:r>
              <a:rPr lang="en-US" dirty="0">
                <a:solidFill>
                  <a:schemeClr val="tx1">
                    <a:lumMod val="75000"/>
                    <a:lumOff val="25000"/>
                  </a:schemeClr>
                </a:solidFill>
              </a:rPr>
              <a:t>By automating the process of labeling and plotting images, volunteers can assess a site much faster and with higher accuracy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will this help?</a:t>
            </a:r>
          </a:p>
          <a:p>
            <a:pPr lvl="1">
              <a:spcBef>
                <a:spcPts val="1000"/>
              </a:spcBef>
              <a:buClr>
                <a:schemeClr val="accent1"/>
              </a:buClr>
              <a:buSzPct val="80000"/>
            </a:pPr>
            <a:r>
              <a:rPr lang="en-US" dirty="0">
                <a:solidFill>
                  <a:schemeClr val="tx1">
                    <a:lumMod val="75000"/>
                    <a:lumOff val="25000"/>
                  </a:schemeClr>
                </a:solidFill>
              </a:rPr>
              <a:t>Enable cities to measure the effectiveness of zero waste policies</a:t>
            </a:r>
          </a:p>
        </p:txBody>
      </p:sp>
    </p:spTree>
    <p:extLst>
      <p:ext uri="{BB962C8B-B14F-4D97-AF65-F5344CB8AC3E}">
        <p14:creationId xmlns:p14="http://schemas.microsoft.com/office/powerpoint/2010/main" val="19420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3" name="Group 1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2" name="Straight Connector 1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Isosceles Triangle 1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Isosceles Triangle 1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8" name="Isosceles Triangle 1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a:extLst>
              <a:ext uri="{FF2B5EF4-FFF2-40B4-BE49-F238E27FC236}">
                <a16:creationId xmlns:a16="http://schemas.microsoft.com/office/drawing/2014/main" id="{7F6A232B-84C5-6AE6-8D07-1252E64C03A3}"/>
              </a:ext>
            </a:extLst>
          </p:cNvPr>
          <p:cNvPicPr>
            <a:picLocks noChangeAspect="1"/>
          </p:cNvPicPr>
          <p:nvPr/>
        </p:nvPicPr>
        <p:blipFill>
          <a:blip r:embed="rId2">
            <a:extLst>
              <a:ext uri="{28A0092B-C50C-407E-A947-70E740481C1C}">
                <a14:useLocalDpi xmlns:a14="http://schemas.microsoft.com/office/drawing/2010/main" val="0"/>
              </a:ext>
            </a:extLst>
          </a:blip>
          <a:srcRect l="8626" r="8626"/>
          <a:stretch/>
        </p:blipFill>
        <p:spPr>
          <a:xfrm>
            <a:off x="4625454" y="-1"/>
            <a:ext cx="75665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Questions?</a:t>
            </a:r>
          </a:p>
        </p:txBody>
      </p:sp>
      <p:sp>
        <p:nvSpPr>
          <p:cNvPr id="3" name="Content Placeholder 2">
            <a:extLst>
              <a:ext uri="{FF2B5EF4-FFF2-40B4-BE49-F238E27FC236}">
                <a16:creationId xmlns:a16="http://schemas.microsoft.com/office/drawing/2014/main" id="{990626A0-69C0-44ED-8A64-2FA368CB5C2E}"/>
              </a:ext>
            </a:extLst>
          </p:cNvPr>
          <p:cNvSpPr>
            <a:spLocks noGrp="1"/>
          </p:cNvSpPr>
          <p:nvPr>
            <p:ph idx="1"/>
          </p:nvPr>
        </p:nvSpPr>
        <p:spPr>
          <a:xfrm>
            <a:off x="677335" y="4050831"/>
            <a:ext cx="4079721" cy="1096901"/>
          </a:xfrm>
        </p:spPr>
        <p:txBody>
          <a:bodyPr vert="horz" lIns="91440" tIns="45720" rIns="91440" bIns="45720" rtlCol="0" anchor="t">
            <a:normAutofit/>
          </a:bodyPr>
          <a:lstStyle/>
          <a:p>
            <a:pPr marL="0" indent="0" algn="r">
              <a:buNone/>
            </a:pPr>
            <a:r>
              <a:rPr lang="en-US" sz="1600" dirty="0">
                <a:solidFill>
                  <a:schemeClr val="tx1">
                    <a:lumMod val="50000"/>
                    <a:lumOff val="50000"/>
                  </a:schemeClr>
                </a:solidFill>
              </a:rPr>
              <a:t>References available by email </a:t>
            </a:r>
            <a:r>
              <a:rPr lang="en-US" sz="1600" u="sng" dirty="0">
                <a:solidFill>
                  <a:schemeClr val="tx1">
                    <a:lumMod val="50000"/>
                    <a:lumOff val="50000"/>
                  </a:schemeClr>
                </a:solidFill>
                <a:hlinkClick r:id="rId3"/>
              </a:rPr>
              <a:t>julianofhernandez@csus.edu</a:t>
            </a:r>
            <a:endParaRPr lang="en-US" sz="1600" u="sng" dirty="0">
              <a:solidFill>
                <a:schemeClr val="tx1">
                  <a:lumMod val="50000"/>
                  <a:lumOff val="50000"/>
                </a:schemeClr>
              </a:solidFill>
            </a:endParaRPr>
          </a:p>
        </p:txBody>
      </p:sp>
      <p:cxnSp>
        <p:nvCxnSpPr>
          <p:cNvPr id="159" name="Straight Connector 1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0" name="Straight Connector 1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1"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2098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657484" y="549049"/>
            <a:ext cx="7729728" cy="941843"/>
          </a:xfrm>
        </p:spPr>
        <p:txBody>
          <a:bodyPr/>
          <a:lstStyle/>
          <a:p>
            <a:r>
              <a:rPr lang="en-US" dirty="0"/>
              <a:t>Early Trash Detection</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57484" y="1437882"/>
            <a:ext cx="4474353" cy="1320800"/>
          </a:xfrm>
        </p:spPr>
        <p:txBody>
          <a:bodyPr>
            <a:normAutofit/>
          </a:bodyPr>
          <a:lstStyle/>
          <a:p>
            <a:r>
              <a:rPr lang="en-US" dirty="0"/>
              <a:t>An android app uses computer vision to classify trash into 6 material types on a blank background</a:t>
            </a:r>
          </a:p>
          <a:p>
            <a:endParaRPr lang="en-US" sz="2000" dirty="0"/>
          </a:p>
          <a:p>
            <a:pPr marL="0" indent="0">
              <a:buNone/>
            </a:pPr>
            <a:endParaRPr lang="en-US" sz="2000" dirty="0"/>
          </a:p>
        </p:txBody>
      </p:sp>
      <p:pic>
        <p:nvPicPr>
          <p:cNvPr id="10" name="Picture 9" descr="A picture containing grass, outdoor, ground, handcart&#10;&#10;Description automatically generated">
            <a:extLst>
              <a:ext uri="{FF2B5EF4-FFF2-40B4-BE49-F238E27FC236}">
                <a16:creationId xmlns:a16="http://schemas.microsoft.com/office/drawing/2014/main" id="{7FCDD93D-7BAC-4081-AE00-3064C2474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548" y="3060402"/>
            <a:ext cx="4944670" cy="3071559"/>
          </a:xfrm>
          <a:prstGeom prst="rect">
            <a:avLst/>
          </a:prstGeom>
          <a:ln w="28575">
            <a:solidFill>
              <a:schemeClr val="accent2"/>
            </a:solidFill>
          </a:ln>
        </p:spPr>
      </p:pic>
      <p:pic>
        <p:nvPicPr>
          <p:cNvPr id="13" name="Picture 12">
            <a:extLst>
              <a:ext uri="{FF2B5EF4-FFF2-40B4-BE49-F238E27FC236}">
                <a16:creationId xmlns:a16="http://schemas.microsoft.com/office/drawing/2014/main" id="{8F38004E-1D9A-4AD9-BF8B-19F74C4D2B03}"/>
              </a:ext>
            </a:extLst>
          </p:cNvPr>
          <p:cNvPicPr>
            <a:picLocks noChangeAspect="1"/>
          </p:cNvPicPr>
          <p:nvPr/>
        </p:nvPicPr>
        <p:blipFill rotWithShape="1">
          <a:blip r:embed="rId3"/>
          <a:srcRect b="29659"/>
          <a:stretch/>
        </p:blipFill>
        <p:spPr>
          <a:xfrm>
            <a:off x="1435731" y="3066181"/>
            <a:ext cx="2022693" cy="3065780"/>
          </a:xfrm>
          <a:prstGeom prst="rect">
            <a:avLst/>
          </a:prstGeom>
          <a:ln w="28575">
            <a:solidFill>
              <a:schemeClr val="accent2"/>
            </a:solidFill>
          </a:ln>
        </p:spPr>
      </p:pic>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5219718" y="1490892"/>
            <a:ext cx="4670902" cy="12677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 prototype trash cleanup robot designed to clean up trash in grassy areas showed promising results</a:t>
            </a:r>
          </a:p>
        </p:txBody>
      </p:sp>
    </p:spTree>
    <p:extLst>
      <p:ext uri="{BB962C8B-B14F-4D97-AF65-F5344CB8AC3E}">
        <p14:creationId xmlns:p14="http://schemas.microsoft.com/office/powerpoint/2010/main" val="210269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p:txBody>
          <a:bodyPr/>
          <a:lstStyle/>
          <a:p>
            <a:r>
              <a:rPr lang="en-US" dirty="0"/>
              <a:t>California Regulations</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5395256"/>
            <a:ext cx="4075641" cy="1320800"/>
          </a:xfrm>
        </p:spPr>
        <p:txBody>
          <a:bodyPr>
            <a:normAutofit/>
          </a:bodyPr>
          <a:lstStyle/>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1014703" y="4644765"/>
            <a:ext cx="3762068" cy="15845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In 2015 new regulations Department of Water Resources require cities to measure plastics</a:t>
            </a:r>
          </a:p>
        </p:txBody>
      </p:sp>
      <p:pic>
        <p:nvPicPr>
          <p:cNvPr id="5" name="Picture 4" descr="A picture containing outdoor, person&#10;&#10;Description automatically generated">
            <a:extLst>
              <a:ext uri="{FF2B5EF4-FFF2-40B4-BE49-F238E27FC236}">
                <a16:creationId xmlns:a16="http://schemas.microsoft.com/office/drawing/2014/main" id="{7CA7F33E-A2E8-474B-9384-028EEA4C5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915" y="1589710"/>
            <a:ext cx="2135087" cy="2846783"/>
          </a:xfrm>
          <a:prstGeom prst="rect">
            <a:avLst/>
          </a:prstGeom>
          <a:ln w="28575">
            <a:solidFill>
              <a:schemeClr val="accent2"/>
            </a:solidFill>
          </a:ln>
        </p:spPr>
      </p:pic>
      <p:sp>
        <p:nvSpPr>
          <p:cNvPr id="9" name="Content Placeholder 2">
            <a:extLst>
              <a:ext uri="{FF2B5EF4-FFF2-40B4-BE49-F238E27FC236}">
                <a16:creationId xmlns:a16="http://schemas.microsoft.com/office/drawing/2014/main" id="{39D137DE-304D-418E-AE52-E13AD19A8E7D}"/>
              </a:ext>
            </a:extLst>
          </p:cNvPr>
          <p:cNvSpPr txBox="1">
            <a:spLocks/>
          </p:cNvSpPr>
          <p:nvPr/>
        </p:nvSpPr>
        <p:spPr>
          <a:xfrm>
            <a:off x="5559105" y="4644765"/>
            <a:ext cx="5540542" cy="17072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San Francisco Estuary Institute (SFEI) uses computer vision to “find the best ways to filter their stormwater and stop contaminants such as trash and plastics from entering their protected wetlands and public waterways” </a:t>
            </a:r>
            <a:r>
              <a:rPr lang="en-US" dirty="0">
                <a:hlinkClick r:id="rId3"/>
              </a:rPr>
              <a:t>Hale</a:t>
            </a:r>
            <a:endParaRPr lang="en-US" dirty="0"/>
          </a:p>
          <a:p>
            <a:pPr marL="0" indent="0">
              <a:buNone/>
            </a:pPr>
            <a:endParaRPr lang="en-US" dirty="0"/>
          </a:p>
        </p:txBody>
      </p:sp>
      <p:pic>
        <p:nvPicPr>
          <p:cNvPr id="10" name="Picture 4">
            <a:extLst>
              <a:ext uri="{FF2B5EF4-FFF2-40B4-BE49-F238E27FC236}">
                <a16:creationId xmlns:a16="http://schemas.microsoft.com/office/drawing/2014/main" id="{A7BE6133-D033-4CD3-834E-47A302321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161" y="1851868"/>
            <a:ext cx="3483704" cy="2322469"/>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52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DA22-D379-4C53-8827-0A802AE161DF}"/>
              </a:ext>
            </a:extLst>
          </p:cNvPr>
          <p:cNvSpPr>
            <a:spLocks noGrp="1"/>
          </p:cNvSpPr>
          <p:nvPr>
            <p:ph type="title"/>
          </p:nvPr>
        </p:nvSpPr>
        <p:spPr/>
        <p:txBody>
          <a:bodyPr/>
          <a:lstStyle/>
          <a:p>
            <a:r>
              <a:rPr lang="en-US" dirty="0"/>
              <a:t>The Problem: Quickly Measuring Trash</a:t>
            </a:r>
          </a:p>
        </p:txBody>
      </p:sp>
      <p:sp>
        <p:nvSpPr>
          <p:cNvPr id="3" name="Content Placeholder 2">
            <a:extLst>
              <a:ext uri="{FF2B5EF4-FFF2-40B4-BE49-F238E27FC236}">
                <a16:creationId xmlns:a16="http://schemas.microsoft.com/office/drawing/2014/main" id="{AB1E52DB-B570-4AA4-9EEE-38BC78D247C2}"/>
              </a:ext>
            </a:extLst>
          </p:cNvPr>
          <p:cNvSpPr>
            <a:spLocks noGrp="1"/>
          </p:cNvSpPr>
          <p:nvPr>
            <p:ph idx="1"/>
          </p:nvPr>
        </p:nvSpPr>
        <p:spPr>
          <a:xfrm>
            <a:off x="677334" y="2160589"/>
            <a:ext cx="5418666" cy="3880773"/>
          </a:xfrm>
        </p:spPr>
        <p:txBody>
          <a:bodyPr/>
          <a:lstStyle/>
          <a:p>
            <a:pPr marL="0" indent="0">
              <a:buNone/>
            </a:pPr>
            <a:r>
              <a:rPr lang="en-US" dirty="0"/>
              <a:t>How do we measure trash now?</a:t>
            </a:r>
          </a:p>
          <a:p>
            <a:r>
              <a:rPr lang="en-US" dirty="0"/>
              <a:t>Qualitative: Site scoring uses average assessments to score a site from 1-12</a:t>
            </a:r>
          </a:p>
          <a:p>
            <a:pPr lvl="1"/>
            <a:r>
              <a:rPr lang="en-US" dirty="0"/>
              <a:t>“this method is subjective and depends on the assessor’s perception of trash conditions” (</a:t>
            </a:r>
            <a:r>
              <a:rPr lang="en-US" dirty="0">
                <a:hlinkClick r:id="rId2"/>
              </a:rPr>
              <a:t>SFEI</a:t>
            </a:r>
            <a:r>
              <a:rPr lang="en-US" dirty="0"/>
              <a:t>)</a:t>
            </a:r>
          </a:p>
          <a:p>
            <a:pPr lvl="1"/>
            <a:endParaRPr lang="en-US" dirty="0"/>
          </a:p>
          <a:p>
            <a:r>
              <a:rPr lang="en-US" dirty="0"/>
              <a:t>Quantitative: Volume based approach is more precision but requires a lot of time and resources</a:t>
            </a:r>
          </a:p>
          <a:p>
            <a:pPr lvl="1"/>
            <a:r>
              <a:rPr lang="en-US" dirty="0">
                <a:effectLst/>
                <a:latin typeface="Arial" panose="020B0604020202020204" pitchFamily="34" charset="0"/>
              </a:rPr>
              <a:t>Up to 3 hours 30 minutes for a 300ft site</a:t>
            </a:r>
            <a:endParaRPr lang="en-US" dirty="0"/>
          </a:p>
          <a:p>
            <a:endParaRPr lang="en-US" dirty="0"/>
          </a:p>
          <a:p>
            <a:endParaRPr lang="en-US" dirty="0"/>
          </a:p>
        </p:txBody>
      </p:sp>
      <p:pic>
        <p:nvPicPr>
          <p:cNvPr id="1026" name="Picture 2" descr="Roadside trash a growing problem – Monterey Herald">
            <a:extLst>
              <a:ext uri="{FF2B5EF4-FFF2-40B4-BE49-F238E27FC236}">
                <a16:creationId xmlns:a16="http://schemas.microsoft.com/office/drawing/2014/main" id="{22670271-F381-4934-9B37-444DB6B60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142" y="2322220"/>
            <a:ext cx="4157968" cy="2776450"/>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15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369D-AA61-411E-8A87-CC697CCF76D9}"/>
              </a:ext>
            </a:extLst>
          </p:cNvPr>
          <p:cNvSpPr>
            <a:spLocks noGrp="1"/>
          </p:cNvSpPr>
          <p:nvPr>
            <p:ph type="title"/>
          </p:nvPr>
        </p:nvSpPr>
        <p:spPr>
          <a:xfrm>
            <a:off x="3375502" y="473101"/>
            <a:ext cx="8596668" cy="1320800"/>
          </a:xfrm>
        </p:spPr>
        <p:txBody>
          <a:bodyPr/>
          <a:lstStyle/>
          <a:p>
            <a:r>
              <a:rPr lang="en-US" dirty="0"/>
              <a:t>Goal of this Research</a:t>
            </a:r>
          </a:p>
        </p:txBody>
      </p:sp>
      <p:sp>
        <p:nvSpPr>
          <p:cNvPr id="9" name="Content Placeholder 2">
            <a:extLst>
              <a:ext uri="{FF2B5EF4-FFF2-40B4-BE49-F238E27FC236}">
                <a16:creationId xmlns:a16="http://schemas.microsoft.com/office/drawing/2014/main" id="{97BA949A-99AA-4963-8A84-FEA8E4AFB1A2}"/>
              </a:ext>
            </a:extLst>
          </p:cNvPr>
          <p:cNvSpPr txBox="1">
            <a:spLocks/>
          </p:cNvSpPr>
          <p:nvPr/>
        </p:nvSpPr>
        <p:spPr>
          <a:xfrm>
            <a:off x="3258056" y="1379907"/>
            <a:ext cx="4646452" cy="30619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Can computer vision quantify street-side litter from collected images?</a:t>
            </a:r>
          </a:p>
        </p:txBody>
      </p:sp>
      <p:pic>
        <p:nvPicPr>
          <p:cNvPr id="15" name="Picture 14" descr="Diagram&#10;&#10;Description automatically generated">
            <a:extLst>
              <a:ext uri="{FF2B5EF4-FFF2-40B4-BE49-F238E27FC236}">
                <a16:creationId xmlns:a16="http://schemas.microsoft.com/office/drawing/2014/main" id="{153A675E-50BE-4317-AF85-18B7188AB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344" y="3616725"/>
            <a:ext cx="1601702" cy="1634418"/>
          </a:xfrm>
          <a:prstGeom prst="rect">
            <a:avLst/>
          </a:prstGeom>
          <a:ln w="28575">
            <a:solidFill>
              <a:schemeClr val="accent2"/>
            </a:solidFill>
          </a:ln>
        </p:spPr>
      </p:pic>
      <p:pic>
        <p:nvPicPr>
          <p:cNvPr id="11" name="Picture 10">
            <a:extLst>
              <a:ext uri="{FF2B5EF4-FFF2-40B4-BE49-F238E27FC236}">
                <a16:creationId xmlns:a16="http://schemas.microsoft.com/office/drawing/2014/main" id="{1E796FA3-85A8-4AB5-871F-F885C339C817}"/>
              </a:ext>
            </a:extLst>
          </p:cNvPr>
          <p:cNvPicPr>
            <a:picLocks noChangeAspect="1"/>
          </p:cNvPicPr>
          <p:nvPr/>
        </p:nvPicPr>
        <p:blipFill>
          <a:blip r:embed="rId3"/>
          <a:stretch>
            <a:fillRect/>
          </a:stretch>
        </p:blipFill>
        <p:spPr>
          <a:xfrm>
            <a:off x="3741328" y="3510864"/>
            <a:ext cx="1404578" cy="1862050"/>
          </a:xfrm>
          <a:prstGeom prst="rect">
            <a:avLst/>
          </a:prstGeom>
          <a:ln w="28575">
            <a:solidFill>
              <a:schemeClr val="accent2"/>
            </a:solidFill>
          </a:ln>
        </p:spPr>
      </p:pic>
      <p:cxnSp>
        <p:nvCxnSpPr>
          <p:cNvPr id="12" name="Straight Arrow Connector 11">
            <a:extLst>
              <a:ext uri="{FF2B5EF4-FFF2-40B4-BE49-F238E27FC236}">
                <a16:creationId xmlns:a16="http://schemas.microsoft.com/office/drawing/2014/main" id="{73DB53A2-10F1-4346-8D35-62C8D9D0A873}"/>
              </a:ext>
            </a:extLst>
          </p:cNvPr>
          <p:cNvCxnSpPr>
            <a:cxnSpLocks/>
            <a:stCxn id="11" idx="3"/>
            <a:endCxn id="15" idx="1"/>
          </p:cNvCxnSpPr>
          <p:nvPr/>
        </p:nvCxnSpPr>
        <p:spPr>
          <a:xfrm flipV="1">
            <a:off x="5145906" y="4433934"/>
            <a:ext cx="1641438" cy="7955"/>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04095CB-C714-41FC-8246-ACC3DCF432E2}"/>
              </a:ext>
            </a:extLst>
          </p:cNvPr>
          <p:cNvCxnSpPr>
            <a:cxnSpLocks/>
            <a:endCxn id="14" idx="1"/>
          </p:cNvCxnSpPr>
          <p:nvPr/>
        </p:nvCxnSpPr>
        <p:spPr>
          <a:xfrm>
            <a:off x="8427791" y="4577383"/>
            <a:ext cx="1602693" cy="8706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B5C84B9A-8DE5-432B-A1B8-EE9667323B48}"/>
              </a:ext>
            </a:extLst>
          </p:cNvPr>
          <p:cNvPicPr>
            <a:picLocks noChangeAspect="1"/>
          </p:cNvPicPr>
          <p:nvPr/>
        </p:nvPicPr>
        <p:blipFill>
          <a:blip r:embed="rId4">
            <a:extLst>
              <a:ext uri="{28A0092B-C50C-407E-A947-70E740481C1C}">
                <a14:useLocalDpi xmlns:a14="http://schemas.microsoft.com/office/drawing/2010/main" val="0"/>
              </a:ext>
            </a:extLst>
          </a:blip>
          <a:srcRect l="901" r="901"/>
          <a:stretch/>
        </p:blipFill>
        <p:spPr>
          <a:xfrm>
            <a:off x="10030484" y="4630786"/>
            <a:ext cx="1602693" cy="1634418"/>
          </a:xfrm>
          <a:prstGeom prst="rect">
            <a:avLst/>
          </a:prstGeom>
          <a:ln w="28575">
            <a:solidFill>
              <a:schemeClr val="accent2"/>
            </a:solidFill>
          </a:ln>
        </p:spPr>
      </p:pic>
      <p:pic>
        <p:nvPicPr>
          <p:cNvPr id="17" name="Picture 16">
            <a:extLst>
              <a:ext uri="{FF2B5EF4-FFF2-40B4-BE49-F238E27FC236}">
                <a16:creationId xmlns:a16="http://schemas.microsoft.com/office/drawing/2014/main" id="{038F361B-D4ED-4815-8954-A03938226A3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7348" y="2937825"/>
            <a:ext cx="1768918" cy="1196287"/>
          </a:xfrm>
          <a:prstGeom prst="rect">
            <a:avLst/>
          </a:prstGeom>
          <a:ln w="28575">
            <a:solidFill>
              <a:schemeClr val="accent2"/>
            </a:solidFill>
          </a:ln>
        </p:spPr>
      </p:pic>
      <p:cxnSp>
        <p:nvCxnSpPr>
          <p:cNvPr id="18" name="Straight Arrow Connector 17">
            <a:extLst>
              <a:ext uri="{FF2B5EF4-FFF2-40B4-BE49-F238E27FC236}">
                <a16:creationId xmlns:a16="http://schemas.microsoft.com/office/drawing/2014/main" id="{D073AE4C-D672-4083-9383-DBE6E3352270}"/>
              </a:ext>
            </a:extLst>
          </p:cNvPr>
          <p:cNvCxnSpPr>
            <a:cxnSpLocks/>
            <a:stCxn id="17" idx="3"/>
          </p:cNvCxnSpPr>
          <p:nvPr/>
        </p:nvCxnSpPr>
        <p:spPr>
          <a:xfrm>
            <a:off x="2466266" y="3535969"/>
            <a:ext cx="1140929" cy="7010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EE4ACB40-5FF3-4620-A2C9-16F6A7D1C59B}"/>
              </a:ext>
            </a:extLst>
          </p:cNvPr>
          <p:cNvSpPr txBox="1"/>
          <p:nvPr/>
        </p:nvSpPr>
        <p:spPr>
          <a:xfrm>
            <a:off x="2448974" y="4253528"/>
            <a:ext cx="1180131" cy="307777"/>
          </a:xfrm>
          <a:prstGeom prst="rect">
            <a:avLst/>
          </a:prstGeom>
          <a:noFill/>
        </p:spPr>
        <p:txBody>
          <a:bodyPr wrap="square" rtlCol="0">
            <a:spAutoFit/>
          </a:bodyPr>
          <a:lstStyle/>
          <a:p>
            <a:r>
              <a:rPr lang="en-US" sz="1400" dirty="0">
                <a:solidFill>
                  <a:schemeClr val="tx1">
                    <a:lumMod val="75000"/>
                    <a:lumOff val="25000"/>
                  </a:schemeClr>
                </a:solidFill>
              </a:rPr>
              <a:t>Detect trash</a:t>
            </a:r>
          </a:p>
        </p:txBody>
      </p:sp>
      <p:sp>
        <p:nvSpPr>
          <p:cNvPr id="21" name="TextBox 20">
            <a:extLst>
              <a:ext uri="{FF2B5EF4-FFF2-40B4-BE49-F238E27FC236}">
                <a16:creationId xmlns:a16="http://schemas.microsoft.com/office/drawing/2014/main" id="{7EFF9B54-DE7D-47D3-B94E-6130A1B6F2DF}"/>
              </a:ext>
            </a:extLst>
          </p:cNvPr>
          <p:cNvSpPr txBox="1"/>
          <p:nvPr/>
        </p:nvSpPr>
        <p:spPr>
          <a:xfrm>
            <a:off x="8386908" y="4251868"/>
            <a:ext cx="1648617" cy="307777"/>
          </a:xfrm>
          <a:prstGeom prst="rect">
            <a:avLst/>
          </a:prstGeom>
          <a:noFill/>
        </p:spPr>
        <p:txBody>
          <a:bodyPr wrap="square" rtlCol="0">
            <a:spAutoFit/>
          </a:bodyPr>
          <a:lstStyle/>
          <a:p>
            <a:r>
              <a:rPr lang="en-US" sz="1400" dirty="0">
                <a:solidFill>
                  <a:schemeClr val="tx1">
                    <a:lumMod val="75000"/>
                    <a:lumOff val="25000"/>
                  </a:schemeClr>
                </a:solidFill>
              </a:rPr>
              <a:t>Plot detections</a:t>
            </a:r>
          </a:p>
        </p:txBody>
      </p:sp>
      <p:sp>
        <p:nvSpPr>
          <p:cNvPr id="40" name="TextBox 39">
            <a:extLst>
              <a:ext uri="{FF2B5EF4-FFF2-40B4-BE49-F238E27FC236}">
                <a16:creationId xmlns:a16="http://schemas.microsoft.com/office/drawing/2014/main" id="{9685D186-28C3-4CB2-8873-A95C89546614}"/>
              </a:ext>
            </a:extLst>
          </p:cNvPr>
          <p:cNvSpPr txBox="1"/>
          <p:nvPr/>
        </p:nvSpPr>
        <p:spPr>
          <a:xfrm>
            <a:off x="5249548" y="4104835"/>
            <a:ext cx="1495922" cy="307777"/>
          </a:xfrm>
          <a:prstGeom prst="rect">
            <a:avLst/>
          </a:prstGeom>
          <a:noFill/>
        </p:spPr>
        <p:txBody>
          <a:bodyPr wrap="none" rtlCol="0">
            <a:spAutoFit/>
          </a:bodyPr>
          <a:lstStyle/>
          <a:p>
            <a:r>
              <a:rPr lang="en-US" sz="1400" dirty="0">
                <a:solidFill>
                  <a:schemeClr val="tx1">
                    <a:lumMod val="75000"/>
                    <a:lumOff val="25000"/>
                  </a:schemeClr>
                </a:solidFill>
              </a:rPr>
              <a:t>Geolocate items</a:t>
            </a:r>
          </a:p>
        </p:txBody>
      </p:sp>
      <p:pic>
        <p:nvPicPr>
          <p:cNvPr id="59" name="Picture 58">
            <a:extLst>
              <a:ext uri="{FF2B5EF4-FFF2-40B4-BE49-F238E27FC236}">
                <a16:creationId xmlns:a16="http://schemas.microsoft.com/office/drawing/2014/main" id="{C7C68B6B-97C7-42F1-BCBD-7C3725BA5DAC}"/>
              </a:ext>
            </a:extLst>
          </p:cNvPr>
          <p:cNvPicPr>
            <a:picLocks noChangeAspect="1"/>
          </p:cNvPicPr>
          <p:nvPr/>
        </p:nvPicPr>
        <p:blipFill>
          <a:blip r:embed="rId6"/>
          <a:stretch>
            <a:fillRect/>
          </a:stretch>
        </p:blipFill>
        <p:spPr>
          <a:xfrm>
            <a:off x="697348" y="4851671"/>
            <a:ext cx="1817394" cy="1239132"/>
          </a:xfrm>
          <a:prstGeom prst="rect">
            <a:avLst/>
          </a:prstGeom>
          <a:ln w="28575">
            <a:solidFill>
              <a:schemeClr val="accent2"/>
            </a:solidFill>
          </a:ln>
        </p:spPr>
      </p:pic>
      <p:cxnSp>
        <p:nvCxnSpPr>
          <p:cNvPr id="62" name="Straight Arrow Connector 61">
            <a:extLst>
              <a:ext uri="{FF2B5EF4-FFF2-40B4-BE49-F238E27FC236}">
                <a16:creationId xmlns:a16="http://schemas.microsoft.com/office/drawing/2014/main" id="{6C3498E7-D0FD-4D89-BB16-03856D2C33C4}"/>
              </a:ext>
            </a:extLst>
          </p:cNvPr>
          <p:cNvCxnSpPr>
            <a:cxnSpLocks/>
          </p:cNvCxnSpPr>
          <p:nvPr/>
        </p:nvCxnSpPr>
        <p:spPr>
          <a:xfrm flipV="1">
            <a:off x="2556616" y="4577383"/>
            <a:ext cx="1050579" cy="8706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C8FEB6EE-5F25-47C6-8617-7CC1738BECC0}"/>
              </a:ext>
            </a:extLst>
          </p:cNvPr>
          <p:cNvSpPr txBox="1"/>
          <p:nvPr/>
        </p:nvSpPr>
        <p:spPr>
          <a:xfrm>
            <a:off x="740906" y="4253528"/>
            <a:ext cx="1414170" cy="523220"/>
          </a:xfrm>
          <a:prstGeom prst="rect">
            <a:avLst/>
          </a:prstGeom>
          <a:noFill/>
        </p:spPr>
        <p:txBody>
          <a:bodyPr wrap="none" rtlCol="0">
            <a:spAutoFit/>
          </a:bodyPr>
          <a:lstStyle/>
          <a:p>
            <a:r>
              <a:rPr lang="en-US" sz="1400" dirty="0">
                <a:solidFill>
                  <a:schemeClr val="tx1">
                    <a:lumMod val="75000"/>
                    <a:lumOff val="25000"/>
                  </a:schemeClr>
                </a:solidFill>
              </a:rPr>
              <a:t>Collect images </a:t>
            </a:r>
          </a:p>
          <a:p>
            <a:pPr algn="ctr"/>
            <a:r>
              <a:rPr lang="en-US" sz="1400" dirty="0">
                <a:solidFill>
                  <a:schemeClr val="tx1">
                    <a:lumMod val="75000"/>
                    <a:lumOff val="25000"/>
                  </a:schemeClr>
                </a:solidFill>
              </a:rPr>
              <a:t>&amp; datasets</a:t>
            </a:r>
          </a:p>
        </p:txBody>
      </p:sp>
      <p:pic>
        <p:nvPicPr>
          <p:cNvPr id="74" name="Picture 73" descr="A picture containing graphical user interface&#10;&#10;Description automatically generated">
            <a:extLst>
              <a:ext uri="{FF2B5EF4-FFF2-40B4-BE49-F238E27FC236}">
                <a16:creationId xmlns:a16="http://schemas.microsoft.com/office/drawing/2014/main" id="{A7138771-7ADA-4645-8CDB-6C5CA4526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0484" y="2416536"/>
            <a:ext cx="1684909" cy="1765813"/>
          </a:xfrm>
          <a:prstGeom prst="rect">
            <a:avLst/>
          </a:prstGeom>
          <a:ln w="28575">
            <a:solidFill>
              <a:schemeClr val="accent2"/>
            </a:solidFill>
          </a:ln>
        </p:spPr>
      </p:pic>
      <p:cxnSp>
        <p:nvCxnSpPr>
          <p:cNvPr id="75" name="Straight Arrow Connector 74">
            <a:extLst>
              <a:ext uri="{FF2B5EF4-FFF2-40B4-BE49-F238E27FC236}">
                <a16:creationId xmlns:a16="http://schemas.microsoft.com/office/drawing/2014/main" id="{0C9893C0-B364-4D0E-8F07-74018A30EE32}"/>
              </a:ext>
            </a:extLst>
          </p:cNvPr>
          <p:cNvCxnSpPr>
            <a:cxnSpLocks/>
            <a:endCxn id="74" idx="1"/>
          </p:cNvCxnSpPr>
          <p:nvPr/>
        </p:nvCxnSpPr>
        <p:spPr>
          <a:xfrm flipV="1">
            <a:off x="8427791" y="3299443"/>
            <a:ext cx="1602693" cy="80539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7636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40" grpId="0"/>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Street Level Images: Mapillary</a:t>
            </a:r>
          </a:p>
        </p:txBody>
      </p:sp>
      <p:pic>
        <p:nvPicPr>
          <p:cNvPr id="12" name="Content Placeholder 11" descr="A picture containing text, sky, train, outdoor&#10;&#10;Description automatically generated">
            <a:extLst>
              <a:ext uri="{FF2B5EF4-FFF2-40B4-BE49-F238E27FC236}">
                <a16:creationId xmlns:a16="http://schemas.microsoft.com/office/drawing/2014/main" id="{0F47E2E1-9EB4-41FC-B152-99910ED957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207" y="2734812"/>
            <a:ext cx="4528926" cy="2771294"/>
          </a:xfrm>
          <a:ln w="28575">
            <a:solidFill>
              <a:schemeClr val="accent2"/>
            </a:solidFill>
          </a:ln>
        </p:spPr>
      </p:pic>
      <p:sp>
        <p:nvSpPr>
          <p:cNvPr id="6" name="TextBox 5">
            <a:extLst>
              <a:ext uri="{FF2B5EF4-FFF2-40B4-BE49-F238E27FC236}">
                <a16:creationId xmlns:a16="http://schemas.microsoft.com/office/drawing/2014/main" id="{288CA239-C670-45B9-A18C-83A5BB3DF711}"/>
              </a:ext>
            </a:extLst>
          </p:cNvPr>
          <p:cNvSpPr txBox="1"/>
          <p:nvPr/>
        </p:nvSpPr>
        <p:spPr>
          <a:xfrm>
            <a:off x="677334" y="1593776"/>
            <a:ext cx="5597631" cy="1328569"/>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Began collecting dashcam footage in 2013</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Coverage for the 190 countries’ road networks</a:t>
            </a:r>
          </a:p>
          <a:p>
            <a:endParaRPr lang="en-US" dirty="0"/>
          </a:p>
          <a:p>
            <a:endParaRPr lang="en-US" dirty="0"/>
          </a:p>
        </p:txBody>
      </p:sp>
      <p:sp>
        <p:nvSpPr>
          <p:cNvPr id="7" name="TextBox 6">
            <a:extLst>
              <a:ext uri="{FF2B5EF4-FFF2-40B4-BE49-F238E27FC236}">
                <a16:creationId xmlns:a16="http://schemas.microsoft.com/office/drawing/2014/main" id="{3D61EDB5-8ED5-4D9A-9A49-0E8E01DDA376}"/>
              </a:ext>
            </a:extLst>
          </p:cNvPr>
          <p:cNvSpPr txBox="1"/>
          <p:nvPr/>
        </p:nvSpPr>
        <p:spPr>
          <a:xfrm>
            <a:off x="6004207" y="5586691"/>
            <a:ext cx="4663523" cy="369332"/>
          </a:xfrm>
          <a:prstGeom prst="rect">
            <a:avLst/>
          </a:prstGeom>
          <a:noFill/>
        </p:spPr>
        <p:txBody>
          <a:bodyPr wrap="square" rtlCol="0">
            <a:spAutoFit/>
          </a:bodyPr>
          <a:lstStyle/>
          <a:p>
            <a:pPr algn="ctr"/>
            <a:r>
              <a:rPr lang="en-US" dirty="0">
                <a:solidFill>
                  <a:schemeClr val="tx1">
                    <a:lumMod val="75000"/>
                    <a:lumOff val="25000"/>
                  </a:schemeClr>
                </a:solidFill>
              </a:rPr>
              <a:t>Sample Mapillary image with trash</a:t>
            </a:r>
          </a:p>
        </p:txBody>
      </p:sp>
      <p:sp>
        <p:nvSpPr>
          <p:cNvPr id="8" name="TextBox 7">
            <a:extLst>
              <a:ext uri="{FF2B5EF4-FFF2-40B4-BE49-F238E27FC236}">
                <a16:creationId xmlns:a16="http://schemas.microsoft.com/office/drawing/2014/main" id="{C6BAF35A-C709-46E9-B484-5AF676051B81}"/>
              </a:ext>
            </a:extLst>
          </p:cNvPr>
          <p:cNvSpPr txBox="1"/>
          <p:nvPr/>
        </p:nvSpPr>
        <p:spPr>
          <a:xfrm>
            <a:off x="795955" y="5586691"/>
            <a:ext cx="4179713" cy="646331"/>
          </a:xfrm>
          <a:prstGeom prst="rect">
            <a:avLst/>
          </a:prstGeom>
          <a:noFill/>
          <a:ln w="28575">
            <a:noFill/>
          </a:ln>
        </p:spPr>
        <p:txBody>
          <a:bodyPr wrap="square" rtlCol="0">
            <a:spAutoFit/>
          </a:bodyPr>
          <a:lstStyle/>
          <a:p>
            <a:pPr algn="ctr"/>
            <a:r>
              <a:rPr lang="en-US" dirty="0">
                <a:solidFill>
                  <a:schemeClr val="tx1">
                    <a:lumMod val="75000"/>
                    <a:lumOff val="25000"/>
                  </a:schemeClr>
                </a:solidFill>
              </a:rPr>
              <a:t>Mapillary image cover near Sacramento State University</a:t>
            </a:r>
          </a:p>
        </p:txBody>
      </p:sp>
      <p:pic>
        <p:nvPicPr>
          <p:cNvPr id="4" name="Picture 3">
            <a:extLst>
              <a:ext uri="{FF2B5EF4-FFF2-40B4-BE49-F238E27FC236}">
                <a16:creationId xmlns:a16="http://schemas.microsoft.com/office/drawing/2014/main" id="{A5BD9B41-7DBF-4613-913D-B70D4C649891}"/>
              </a:ext>
            </a:extLst>
          </p:cNvPr>
          <p:cNvPicPr>
            <a:picLocks noChangeAspect="1"/>
          </p:cNvPicPr>
          <p:nvPr/>
        </p:nvPicPr>
        <p:blipFill>
          <a:blip r:embed="rId3"/>
          <a:stretch>
            <a:fillRect/>
          </a:stretch>
        </p:blipFill>
        <p:spPr>
          <a:xfrm>
            <a:off x="922428" y="2734812"/>
            <a:ext cx="4110966" cy="2768328"/>
          </a:xfrm>
          <a:prstGeom prst="rect">
            <a:avLst/>
          </a:prstGeom>
          <a:ln w="28575">
            <a:solidFill>
              <a:schemeClr val="accent2"/>
            </a:solidFill>
          </a:ln>
        </p:spPr>
      </p:pic>
    </p:spTree>
    <p:extLst>
      <p:ext uri="{BB962C8B-B14F-4D97-AF65-F5344CB8AC3E}">
        <p14:creationId xmlns:p14="http://schemas.microsoft.com/office/powerpoint/2010/main" val="2691151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Cleanup Images</a:t>
            </a:r>
          </a:p>
        </p:txBody>
      </p:sp>
      <p:sp>
        <p:nvSpPr>
          <p:cNvPr id="15" name="Content Placeholder 2">
            <a:extLst>
              <a:ext uri="{FF2B5EF4-FFF2-40B4-BE49-F238E27FC236}">
                <a16:creationId xmlns:a16="http://schemas.microsoft.com/office/drawing/2014/main" id="{119CD08E-BC55-4D35-B5A6-A0D07B17CD5C}"/>
              </a:ext>
            </a:extLst>
          </p:cNvPr>
          <p:cNvSpPr>
            <a:spLocks noGrp="1"/>
          </p:cNvSpPr>
          <p:nvPr>
            <p:ph idx="1"/>
          </p:nvPr>
        </p:nvSpPr>
        <p:spPr>
          <a:xfrm>
            <a:off x="677334" y="1488613"/>
            <a:ext cx="4716787" cy="3880773"/>
          </a:xfrm>
        </p:spPr>
        <p:txBody>
          <a:bodyPr/>
          <a:lstStyle/>
          <a:p>
            <a:r>
              <a:rPr lang="en-US" dirty="0"/>
              <a:t>Collected 150 images from around Sacramento State University</a:t>
            </a:r>
          </a:p>
          <a:p>
            <a:r>
              <a:rPr lang="en-US" dirty="0"/>
              <a:t>Can be taken on any smartphone or handheld device</a:t>
            </a:r>
          </a:p>
          <a:p>
            <a:r>
              <a:rPr lang="en-US" dirty="0"/>
              <a:t>Coordinates and other metadata are automatically stored</a:t>
            </a:r>
          </a:p>
        </p:txBody>
      </p:sp>
      <p:pic>
        <p:nvPicPr>
          <p:cNvPr id="14" name="Picture 13" descr="A picture containing metal&#10;&#10;Description automatically generated">
            <a:extLst>
              <a:ext uri="{FF2B5EF4-FFF2-40B4-BE49-F238E27FC236}">
                <a16:creationId xmlns:a16="http://schemas.microsoft.com/office/drawing/2014/main" id="{581C4A2D-838B-45A9-9B47-C2BDB62D8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98995"/>
            <a:ext cx="3513992" cy="2635495"/>
          </a:xfrm>
          <a:prstGeom prst="rect">
            <a:avLst/>
          </a:prstGeom>
          <a:ln w="28575">
            <a:solidFill>
              <a:schemeClr val="accent2"/>
            </a:solidFill>
          </a:ln>
        </p:spPr>
      </p:pic>
      <p:pic>
        <p:nvPicPr>
          <p:cNvPr id="4" name="Picture 3">
            <a:extLst>
              <a:ext uri="{FF2B5EF4-FFF2-40B4-BE49-F238E27FC236}">
                <a16:creationId xmlns:a16="http://schemas.microsoft.com/office/drawing/2014/main" id="{5F72808C-0D63-4581-9266-BEAF29C68913}"/>
              </a:ext>
            </a:extLst>
          </p:cNvPr>
          <p:cNvPicPr>
            <a:picLocks noChangeAspect="1"/>
          </p:cNvPicPr>
          <p:nvPr/>
        </p:nvPicPr>
        <p:blipFill rotWithShape="1">
          <a:blip r:embed="rId3"/>
          <a:srcRect l="16342" t="21587" r="12668" b="14575"/>
          <a:stretch/>
        </p:blipFill>
        <p:spPr>
          <a:xfrm>
            <a:off x="6096000" y="4001981"/>
            <a:ext cx="3513992" cy="2019669"/>
          </a:xfrm>
          <a:prstGeom prst="rect">
            <a:avLst/>
          </a:prstGeom>
          <a:ln w="28575">
            <a:solidFill>
              <a:schemeClr val="accent2"/>
            </a:solidFill>
          </a:ln>
        </p:spPr>
      </p:pic>
      <p:pic>
        <p:nvPicPr>
          <p:cNvPr id="7" name="Picture 6">
            <a:extLst>
              <a:ext uri="{FF2B5EF4-FFF2-40B4-BE49-F238E27FC236}">
                <a16:creationId xmlns:a16="http://schemas.microsoft.com/office/drawing/2014/main" id="{3D2818DC-5004-4803-A137-0661A255F423}"/>
              </a:ext>
            </a:extLst>
          </p:cNvPr>
          <p:cNvPicPr>
            <a:picLocks noChangeAspect="1"/>
          </p:cNvPicPr>
          <p:nvPr/>
        </p:nvPicPr>
        <p:blipFill>
          <a:blip r:embed="rId4"/>
          <a:stretch>
            <a:fillRect/>
          </a:stretch>
        </p:blipFill>
        <p:spPr>
          <a:xfrm>
            <a:off x="1349273" y="4001981"/>
            <a:ext cx="3247350" cy="1968091"/>
          </a:xfrm>
          <a:prstGeom prst="rect">
            <a:avLst/>
          </a:prstGeom>
          <a:ln w="28575">
            <a:solidFill>
              <a:schemeClr val="accent2"/>
            </a:solidFill>
          </a:ln>
        </p:spPr>
      </p:pic>
    </p:spTree>
    <p:extLst>
      <p:ext uri="{BB962C8B-B14F-4D97-AF65-F5344CB8AC3E}">
        <p14:creationId xmlns:p14="http://schemas.microsoft.com/office/powerpoint/2010/main" val="1377618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1591716" y="357619"/>
            <a:ext cx="8992999" cy="697835"/>
          </a:xfrm>
        </p:spPr>
        <p:txBody>
          <a:bodyPr>
            <a:normAutofit fontScale="90000"/>
          </a:bodyPr>
          <a:lstStyle/>
          <a:p>
            <a:pPr algn="ctr"/>
            <a:r>
              <a:rPr lang="en-US" dirty="0"/>
              <a:t>Mask Regional Convolutional Neural Network (Mask R-CNN)</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25605" y="1648524"/>
            <a:ext cx="4012112" cy="4585786"/>
          </a:xfrm>
        </p:spPr>
        <p:txBody>
          <a:bodyPr/>
          <a:lstStyle/>
          <a:p>
            <a:r>
              <a:rPr lang="en-US" dirty="0"/>
              <a:t>Facebook releases a plugin using Mask R-CNN to suggest building outlines for OpenStreetMap</a:t>
            </a:r>
          </a:p>
          <a:p>
            <a:endParaRPr lang="en-US" dirty="0"/>
          </a:p>
        </p:txBody>
      </p:sp>
      <p:pic>
        <p:nvPicPr>
          <p:cNvPr id="6" name="Picture 5">
            <a:extLst>
              <a:ext uri="{FF2B5EF4-FFF2-40B4-BE49-F238E27FC236}">
                <a16:creationId xmlns:a16="http://schemas.microsoft.com/office/drawing/2014/main" id="{4F238157-9639-4C99-81B9-7EF6C0B8A2AE}"/>
              </a:ext>
            </a:extLst>
          </p:cNvPr>
          <p:cNvPicPr>
            <a:picLocks noChangeAspect="1"/>
          </p:cNvPicPr>
          <p:nvPr/>
        </p:nvPicPr>
        <p:blipFill>
          <a:blip r:embed="rId2"/>
          <a:stretch>
            <a:fillRect/>
          </a:stretch>
        </p:blipFill>
        <p:spPr>
          <a:xfrm>
            <a:off x="1215129" y="2826450"/>
            <a:ext cx="2936521" cy="2699824"/>
          </a:xfrm>
          <a:prstGeom prst="rect">
            <a:avLst/>
          </a:prstGeom>
          <a:ln w="28575">
            <a:solidFill>
              <a:schemeClr val="accent2"/>
            </a:solidFill>
          </a:ln>
        </p:spPr>
      </p:pic>
      <p:pic>
        <p:nvPicPr>
          <p:cNvPr id="9" name="Picture 8">
            <a:extLst>
              <a:ext uri="{FF2B5EF4-FFF2-40B4-BE49-F238E27FC236}">
                <a16:creationId xmlns:a16="http://schemas.microsoft.com/office/drawing/2014/main" id="{97EB3700-A921-4E65-89F6-F6F2507E8B33}"/>
              </a:ext>
            </a:extLst>
          </p:cNvPr>
          <p:cNvPicPr>
            <a:picLocks noChangeAspect="1"/>
          </p:cNvPicPr>
          <p:nvPr/>
        </p:nvPicPr>
        <p:blipFill>
          <a:blip r:embed="rId3"/>
          <a:stretch>
            <a:fillRect/>
          </a:stretch>
        </p:blipFill>
        <p:spPr>
          <a:xfrm>
            <a:off x="6621239" y="2905275"/>
            <a:ext cx="3817210" cy="2620999"/>
          </a:xfrm>
          <a:prstGeom prst="rect">
            <a:avLst/>
          </a:prstGeom>
          <a:ln w="28575">
            <a:solidFill>
              <a:schemeClr val="accent2"/>
            </a:solidFill>
          </a:ln>
        </p:spPr>
      </p:pic>
      <p:sp>
        <p:nvSpPr>
          <p:cNvPr id="10" name="Content Placeholder 2">
            <a:extLst>
              <a:ext uri="{FF2B5EF4-FFF2-40B4-BE49-F238E27FC236}">
                <a16:creationId xmlns:a16="http://schemas.microsoft.com/office/drawing/2014/main" id="{BB86A71D-89F8-4A0C-87C4-5330FDF4692E}"/>
              </a:ext>
            </a:extLst>
          </p:cNvPr>
          <p:cNvSpPr txBox="1">
            <a:spLocks/>
          </p:cNvSpPr>
          <p:nvPr/>
        </p:nvSpPr>
        <p:spPr>
          <a:xfrm>
            <a:off x="5812971" y="1644417"/>
            <a:ext cx="4771744" cy="45857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n-US" sz="1800" dirty="0"/>
              <a:t>Building shapes were used as training data, allowing it predict new rooftop outlines</a:t>
            </a:r>
          </a:p>
          <a:p>
            <a:endParaRPr lang="en-US" dirty="0"/>
          </a:p>
          <a:p>
            <a:endParaRPr lang="en-US" dirty="0"/>
          </a:p>
        </p:txBody>
      </p:sp>
      <p:sp>
        <p:nvSpPr>
          <p:cNvPr id="7" name="Content Placeholder 2">
            <a:extLst>
              <a:ext uri="{FF2B5EF4-FFF2-40B4-BE49-F238E27FC236}">
                <a16:creationId xmlns:a16="http://schemas.microsoft.com/office/drawing/2014/main" id="{6860E8E0-AA26-40A4-AC54-8F041CA8429B}"/>
              </a:ext>
            </a:extLst>
          </p:cNvPr>
          <p:cNvSpPr txBox="1">
            <a:spLocks/>
          </p:cNvSpPr>
          <p:nvPr/>
        </p:nvSpPr>
        <p:spPr>
          <a:xfrm>
            <a:off x="1215129" y="5746281"/>
            <a:ext cx="4012112" cy="5647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Training data (Red)</a:t>
            </a:r>
          </a:p>
        </p:txBody>
      </p:sp>
      <p:sp>
        <p:nvSpPr>
          <p:cNvPr id="8" name="Content Placeholder 2">
            <a:extLst>
              <a:ext uri="{FF2B5EF4-FFF2-40B4-BE49-F238E27FC236}">
                <a16:creationId xmlns:a16="http://schemas.microsoft.com/office/drawing/2014/main" id="{1AC49126-D65D-4C4D-A0E9-4D47E88DF9C4}"/>
              </a:ext>
            </a:extLst>
          </p:cNvPr>
          <p:cNvSpPr txBox="1">
            <a:spLocks/>
          </p:cNvSpPr>
          <p:nvPr/>
        </p:nvSpPr>
        <p:spPr>
          <a:xfrm>
            <a:off x="6572602" y="5765315"/>
            <a:ext cx="4299529" cy="807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US" dirty="0"/>
              <a:t>Training data (Red)</a:t>
            </a:r>
          </a:p>
          <a:p>
            <a:pPr marL="0" indent="0">
              <a:spcBef>
                <a:spcPts val="0"/>
              </a:spcBef>
              <a:buNone/>
            </a:pPr>
            <a:r>
              <a:rPr lang="en-US" dirty="0"/>
              <a:t>Mask R-CNN predictions (Purple)</a:t>
            </a:r>
          </a:p>
        </p:txBody>
      </p:sp>
    </p:spTree>
    <p:extLst>
      <p:ext uri="{BB962C8B-B14F-4D97-AF65-F5344CB8AC3E}">
        <p14:creationId xmlns:p14="http://schemas.microsoft.com/office/powerpoint/2010/main" val="372303875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13014</TotalTime>
  <Words>879</Words>
  <Application>Microsoft Office PowerPoint</Application>
  <PresentationFormat>Widescreen</PresentationFormat>
  <Paragraphs>137</Paragraphs>
  <Slides>23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Cambria Math</vt:lpstr>
      <vt:lpstr>Trebuchet MS</vt:lpstr>
      <vt:lpstr>Wingdings 3</vt:lpstr>
      <vt:lpstr>Facet</vt:lpstr>
      <vt:lpstr>Searching for Litter with Computer Vision</vt:lpstr>
      <vt:lpstr>The Trash Problem</vt:lpstr>
      <vt:lpstr>Early Trash Detection</vt:lpstr>
      <vt:lpstr>California Regulations</vt:lpstr>
      <vt:lpstr>The Problem: Quickly Measuring Trash</vt:lpstr>
      <vt:lpstr>Goal of this Research</vt:lpstr>
      <vt:lpstr>Street Level Images: Mapillary</vt:lpstr>
      <vt:lpstr>Cleanup Images</vt:lpstr>
      <vt:lpstr>Mask Regional Convolutional Neural Network (Mask R-CNN)</vt:lpstr>
      <vt:lpstr>Trash Annotations in Context Dataset (TACO)</vt:lpstr>
      <vt:lpstr>Localization</vt:lpstr>
      <vt:lpstr>Metrics</vt:lpstr>
      <vt:lpstr>Previous Results</vt:lpstr>
      <vt:lpstr>Results</vt:lpstr>
      <vt:lpstr>Problems</vt:lpstr>
      <vt:lpstr>Dataset &amp; Model Improvement</vt:lpstr>
      <vt:lpstr>Model Feedback</vt:lpstr>
      <vt:lpstr>Application: Quantify Zero Waste Efforts</vt:lpstr>
      <vt:lpstr>Future Work</vt:lpstr>
      <vt:lpstr>Smart Composting  &amp; Recycling</vt:lpstr>
      <vt:lpstr>Measuring plastic in Waterways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Waste with Computer Vision</dc:title>
  <dc:creator>Hernandez, Julian Thomas</dc:creator>
  <cp:lastModifiedBy>Hernandez, Julian</cp:lastModifiedBy>
  <cp:revision>19</cp:revision>
  <dcterms:created xsi:type="dcterms:W3CDTF">2022-02-14T22:21:51Z</dcterms:created>
  <dcterms:modified xsi:type="dcterms:W3CDTF">2022-09-15T03:32:28Z</dcterms:modified>
</cp:coreProperties>
</file>